
<file path=[Content_Types].xml><?xml version="1.0" encoding="utf-8"?>
<Types xmlns="http://schemas.openxmlformats.org/package/2006/content-types">
  <Default Extension="gif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5"/>
  </p:notesMasterIdLst>
  <p:sldIdLst>
    <p:sldId id="293" r:id="rId2"/>
    <p:sldId id="353" r:id="rId3"/>
    <p:sldId id="324" r:id="rId4"/>
    <p:sldId id="298" r:id="rId5"/>
    <p:sldId id="446" r:id="rId6"/>
    <p:sldId id="299" r:id="rId7"/>
    <p:sldId id="300" r:id="rId8"/>
    <p:sldId id="308" r:id="rId9"/>
    <p:sldId id="415" r:id="rId10"/>
    <p:sldId id="416" r:id="rId11"/>
    <p:sldId id="380" r:id="rId12"/>
    <p:sldId id="297" r:id="rId13"/>
    <p:sldId id="294" r:id="rId14"/>
    <p:sldId id="295" r:id="rId15"/>
    <p:sldId id="296" r:id="rId16"/>
    <p:sldId id="417" r:id="rId17"/>
    <p:sldId id="418" r:id="rId18"/>
    <p:sldId id="343" r:id="rId19"/>
    <p:sldId id="341" r:id="rId20"/>
    <p:sldId id="346" r:id="rId21"/>
    <p:sldId id="412" r:id="rId22"/>
    <p:sldId id="349" r:id="rId23"/>
    <p:sldId id="414" r:id="rId24"/>
    <p:sldId id="356" r:id="rId25"/>
    <p:sldId id="381" r:id="rId26"/>
    <p:sldId id="268" r:id="rId27"/>
    <p:sldId id="403" r:id="rId28"/>
    <p:sldId id="404" r:id="rId29"/>
    <p:sldId id="419" r:id="rId30"/>
    <p:sldId id="420" r:id="rId31"/>
    <p:sldId id="382" r:id="rId32"/>
    <p:sldId id="366" r:id="rId33"/>
    <p:sldId id="421" r:id="rId34"/>
    <p:sldId id="383" r:id="rId35"/>
    <p:sldId id="368" r:id="rId36"/>
    <p:sldId id="371" r:id="rId37"/>
    <p:sldId id="375" r:id="rId38"/>
    <p:sldId id="384" r:id="rId39"/>
    <p:sldId id="301" r:id="rId40"/>
    <p:sldId id="302" r:id="rId41"/>
    <p:sldId id="422" r:id="rId42"/>
    <p:sldId id="432" r:id="rId43"/>
    <p:sldId id="44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FFD9D9"/>
    <a:srgbClr val="00D000"/>
    <a:srgbClr val="00FF00"/>
    <a:srgbClr val="1C7400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FD29-C1EF-48B1-BB60-E35C28EFDC1F}" v="4" dt="2022-08-02T13:50:39.113"/>
    <p1510:client id="{4D9939EE-2C50-4E5D-8B5D-B0593E61251D}" v="1" dt="2022-08-02T14:15:48.927"/>
    <p1510:client id="{0D792FC0-F7D2-4E61-B24F-C0B94AF14F78}" v="14" dt="2022-08-02T14:03:52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92" autoAdjust="0"/>
    <p:restoredTop sz="92946" autoAdjust="0"/>
  </p:normalViewPr>
  <p:slideViewPr>
    <p:cSldViewPr>
      <p:cViewPr varScale="1">
        <p:scale>
          <a:sx n="118" d="100"/>
          <a:sy n="118" d="100"/>
        </p:scale>
        <p:origin x="12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1551FD29-C1EF-48B1-BB60-E35C28EFDC1F}"/>
    <pc:docChg chg="undo custSel addSld delSld modSld sldOrd">
      <pc:chgData name="David Barry" userId="bce5ccbc-7b58-49ec-acb4-501dc5ec953d" providerId="ADAL" clId="{1551FD29-C1EF-48B1-BB60-E35C28EFDC1F}" dt="2022-08-02T13:50:39.101" v="4789" actId="20577"/>
      <pc:docMkLst>
        <pc:docMk/>
      </pc:docMkLst>
      <pc:sldChg chg="modSp new add">
        <pc:chgData name="David Barry" userId="bce5ccbc-7b58-49ec-acb4-501dc5ec953d" providerId="ADAL" clId="{1551FD29-C1EF-48B1-BB60-E35C28EFDC1F}" dt="2022-08-02T13:50:39.101" v="4789" actId="20577"/>
        <pc:sldMkLst>
          <pc:docMk/>
          <pc:sldMk cId="3253094026" sldId="448"/>
        </pc:sldMkLst>
        <pc:spChg chg="mod">
          <ac:chgData name="David Barry" userId="bce5ccbc-7b58-49ec-acb4-501dc5ec953d" providerId="ADAL" clId="{1551FD29-C1EF-48B1-BB60-E35C28EFDC1F}" dt="2022-08-02T13:49:46.238" v="4783" actId="6549"/>
          <ac:spMkLst>
            <pc:docMk/>
            <pc:sldMk cId="3253094026" sldId="448"/>
            <ac:spMk id="2" creationId="{8DB34633-525D-4830-821B-F6166E4C11AC}"/>
          </ac:spMkLst>
        </pc:spChg>
        <pc:spChg chg="mod">
          <ac:chgData name="David Barry" userId="bce5ccbc-7b58-49ec-acb4-501dc5ec953d" providerId="ADAL" clId="{1551FD29-C1EF-48B1-BB60-E35C28EFDC1F}" dt="2022-08-02T13:50:39.101" v="4789" actId="20577"/>
          <ac:spMkLst>
            <pc:docMk/>
            <pc:sldMk cId="3253094026" sldId="448"/>
            <ac:spMk id="3" creationId="{F4456A77-BD53-4523-BF83-630F0BD4547D}"/>
          </ac:spMkLst>
        </pc:spChg>
      </pc:sldChg>
    </pc:docChg>
  </pc:docChgLst>
  <pc:docChgLst>
    <pc:chgData name="David" userId="bce5ccbc-7b58-49ec-acb4-501dc5ec953d" providerId="ADAL" clId="{26E5B604-83A4-41E1-B0DE-1CC24F59C8C0}"/>
  </pc:docChgLst>
  <pc:docChgLst>
    <pc:chgData name="David Barry" userId="bce5ccbc-7b58-49ec-acb4-501dc5ec953d" providerId="ADAL" clId="{4D9939EE-2C50-4E5D-8B5D-B0593E61251D}"/>
    <pc:docChg chg="addSld delSld modSld">
      <pc:chgData name="David Barry" userId="bce5ccbc-7b58-49ec-acb4-501dc5ec953d" providerId="ADAL" clId="{4D9939EE-2C50-4E5D-8B5D-B0593E61251D}" dt="2022-08-02T14:15:48.920" v="6"/>
      <pc:docMkLst>
        <pc:docMk/>
      </pc:docMkLst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116452304" sldId="257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813928950" sldId="258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191949206" sldId="26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050456322" sldId="26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399569537" sldId="26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489574360" sldId="26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541279088" sldId="26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866252484" sldId="26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948019028" sldId="28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887015012" sldId="286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149615031" sldId="293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617700922" sldId="294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1068103889" sldId="295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870960386" sldId="296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072242238" sldId="297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121096444" sldId="298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42266555" sldId="299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215336791" sldId="30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629997667" sldId="30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87828984" sldId="30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936522618" sldId="307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096166547" sldId="308"/>
        </pc:sldMkLst>
      </pc:sldChg>
      <pc:sldChg chg="del">
        <pc:chgData name="David Barry" userId="bce5ccbc-7b58-49ec-acb4-501dc5ec953d" providerId="ADAL" clId="{4D9939EE-2C50-4E5D-8B5D-B0593E61251D}" dt="2022-08-02T14:10:38.269" v="4" actId="47"/>
        <pc:sldMkLst>
          <pc:docMk/>
          <pc:sldMk cId="1864763368" sldId="31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87507751" sldId="31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4133081626" sldId="312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393462816" sldId="32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862453121" sldId="32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634999263" sldId="328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608956388" sldId="332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243999473" sldId="33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174178783" sldId="33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248086158" sldId="33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11272030" sldId="33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439493463" sldId="34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62202781" sldId="34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218432040" sldId="34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4233124842" sldId="34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058895022" sldId="34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32630136" sldId="35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044783572" sldId="351"/>
        </pc:sldMkLst>
      </pc:sldChg>
      <pc:sldChg chg="add del setBg">
        <pc:chgData name="David Barry" userId="bce5ccbc-7b58-49ec-acb4-501dc5ec953d" providerId="ADAL" clId="{4D9939EE-2C50-4E5D-8B5D-B0593E61251D}" dt="2022-08-02T14:15:48.920" v="6"/>
        <pc:sldMkLst>
          <pc:docMk/>
          <pc:sldMk cId="1963600849" sldId="35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102134616" sldId="35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3180028" sldId="35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094704497" sldId="35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908616510" sldId="35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260796950" sldId="359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531207601" sldId="36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605917128" sldId="361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80537980" sldId="362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733552543" sldId="36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973920356" sldId="36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486491187" sldId="36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758139423" sldId="36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874929039" sldId="369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66171954" sldId="37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137364688" sldId="372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136299148" sldId="37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641474479" sldId="37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77058604" sldId="376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394009320" sldId="377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754786743" sldId="37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492699998" sldId="379"/>
        </pc:sldMkLst>
      </pc:sldChg>
      <pc:sldChg chg="add del setBg">
        <pc:chgData name="David Barry" userId="bce5ccbc-7b58-49ec-acb4-501dc5ec953d" providerId="ADAL" clId="{4D9939EE-2C50-4E5D-8B5D-B0593E61251D}" dt="2022-08-02T14:15:48.920" v="6"/>
        <pc:sldMkLst>
          <pc:docMk/>
          <pc:sldMk cId="2459480193" sldId="380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815731971" sldId="385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493716675" sldId="38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933452311" sldId="387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866432312" sldId="39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507798525" sldId="392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777509217" sldId="39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722019270" sldId="394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841675558" sldId="39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822841100" sldId="39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760896097" sldId="399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309234616" sldId="40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776607973" sldId="40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928825258" sldId="407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110465288" sldId="408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726799589" sldId="409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435750216" sldId="410"/>
        </pc:sldMkLst>
      </pc:sldChg>
      <pc:sldChg chg="del">
        <pc:chgData name="David Barry" userId="bce5ccbc-7b58-49ec-acb4-501dc5ec953d" providerId="ADAL" clId="{4D9939EE-2C50-4E5D-8B5D-B0593E61251D}" dt="2022-08-02T14:10:00.775" v="1" actId="47"/>
        <pc:sldMkLst>
          <pc:docMk/>
          <pc:sldMk cId="16293647" sldId="411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231818925" sldId="413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829166287" sldId="415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944119324" sldId="416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1263008590" sldId="417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29409597" sldId="418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1666459759" sldId="42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465535122" sldId="42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944635873" sldId="425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982856917" sldId="426"/>
        </pc:sldMkLst>
      </pc:sldChg>
      <pc:sldChg chg="del">
        <pc:chgData name="David Barry" userId="bce5ccbc-7b58-49ec-acb4-501dc5ec953d" providerId="ADAL" clId="{4D9939EE-2C50-4E5D-8B5D-B0593E61251D}" dt="2022-08-02T14:10:00.775" v="1" actId="47"/>
        <pc:sldMkLst>
          <pc:docMk/>
          <pc:sldMk cId="2455129855" sldId="428"/>
        </pc:sldMkLst>
      </pc:sldChg>
      <pc:sldChg chg="del">
        <pc:chgData name="David Barry" userId="bce5ccbc-7b58-49ec-acb4-501dc5ec953d" providerId="ADAL" clId="{4D9939EE-2C50-4E5D-8B5D-B0593E61251D}" dt="2022-08-02T14:10:00.775" v="1" actId="47"/>
        <pc:sldMkLst>
          <pc:docMk/>
          <pc:sldMk cId="447176537" sldId="429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858200577" sldId="433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2920640577" sldId="43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387985366" sldId="440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501593233" sldId="442"/>
        </pc:sldMkLst>
      </pc:sldChg>
      <pc:sldChg chg="del">
        <pc:chgData name="David Barry" userId="bce5ccbc-7b58-49ec-acb4-501dc5ec953d" providerId="ADAL" clId="{4D9939EE-2C50-4E5D-8B5D-B0593E61251D}" dt="2022-08-02T14:10:53.332" v="5" actId="47"/>
        <pc:sldMkLst>
          <pc:docMk/>
          <pc:sldMk cId="3525959912" sldId="443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2037321714" sldId="444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3586453004" sldId="445"/>
        </pc:sldMkLst>
      </pc:sldChg>
      <pc:sldChg chg="add del">
        <pc:chgData name="David Barry" userId="bce5ccbc-7b58-49ec-acb4-501dc5ec953d" providerId="ADAL" clId="{4D9939EE-2C50-4E5D-8B5D-B0593E61251D}" dt="2022-08-02T14:15:48.920" v="6"/>
        <pc:sldMkLst>
          <pc:docMk/>
          <pc:sldMk cId="3120931989" sldId="446"/>
        </pc:sldMkLst>
      </pc:sldChg>
      <pc:sldChg chg="del">
        <pc:chgData name="David Barry" userId="bce5ccbc-7b58-49ec-acb4-501dc5ec953d" providerId="ADAL" clId="{4D9939EE-2C50-4E5D-8B5D-B0593E61251D}" dt="2022-08-02T14:09:43.121" v="0" actId="47"/>
        <pc:sldMkLst>
          <pc:docMk/>
          <pc:sldMk cId="112943983" sldId="447"/>
        </pc:sldMkLst>
      </pc:sldChg>
    </pc:docChg>
  </pc:docChgLst>
  <pc:docChgLst>
    <pc:chgData name="David Barry" userId="bce5ccbc-7b58-49ec-acb4-501dc5ec953d" providerId="ADAL" clId="{0D792FC0-F7D2-4E61-B24F-C0B94AF14F78}"/>
    <pc:docChg chg="delSld modSld sldOrd">
      <pc:chgData name="David Barry" userId="bce5ccbc-7b58-49ec-acb4-501dc5ec953d" providerId="ADAL" clId="{0D792FC0-F7D2-4E61-B24F-C0B94AF14F78}" dt="2022-08-02T14:03:52.846" v="29"/>
      <pc:docMkLst>
        <pc:docMk/>
      </pc:docMkLst>
      <pc:sldChg chg="mod modTransition modShow">
        <pc:chgData name="David Barry" userId="bce5ccbc-7b58-49ec-acb4-501dc5ec953d" providerId="ADAL" clId="{0D792FC0-F7D2-4E61-B24F-C0B94AF14F78}" dt="2022-08-02T13:56:16.268" v="7"/>
        <pc:sldMkLst>
          <pc:docMk/>
          <pc:sldMk cId="813928950" sldId="258"/>
        </pc:sldMkLst>
      </pc:sldChg>
      <pc:sldChg chg="mod modTransition modShow">
        <pc:chgData name="David Barry" userId="bce5ccbc-7b58-49ec-acb4-501dc5ec953d" providerId="ADAL" clId="{0D792FC0-F7D2-4E61-B24F-C0B94AF14F78}" dt="2022-08-02T13:56:11.724" v="3"/>
        <pc:sldMkLst>
          <pc:docMk/>
          <pc:sldMk cId="2191949206" sldId="26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94491480" sldId="26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49615031" sldId="293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617700922" sldId="294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068103889" sldId="29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870960386" sldId="29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3072242238" sldId="297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1096444" sldId="298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42266555" sldId="299"/>
        </pc:sldMkLst>
      </pc:sldChg>
      <pc:sldChg chg="mod ord modTransition modShow">
        <pc:chgData name="David Barry" userId="bce5ccbc-7b58-49ec-acb4-501dc5ec953d" providerId="ADAL" clId="{0D792FC0-F7D2-4E61-B24F-C0B94AF14F78}" dt="2022-08-02T14:00:19.758" v="21"/>
        <pc:sldMkLst>
          <pc:docMk/>
          <pc:sldMk cId="2215336791" sldId="300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708508666" sldId="30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64311662" sldId="302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096166547" sldId="308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864763368" sldId="310"/>
        </pc:sldMkLst>
      </pc:sldChg>
      <pc:sldChg chg="mod modTransition modShow">
        <pc:chgData name="David Barry" userId="bce5ccbc-7b58-49ec-acb4-501dc5ec953d" providerId="ADAL" clId="{0D792FC0-F7D2-4E61-B24F-C0B94AF14F78}" dt="2022-08-02T13:56:09.444" v="1"/>
        <pc:sldMkLst>
          <pc:docMk/>
          <pc:sldMk cId="87507751" sldId="311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393462816" sldId="324"/>
        </pc:sldMkLst>
      </pc:sldChg>
      <pc:sldChg chg="ord">
        <pc:chgData name="David Barry" userId="bce5ccbc-7b58-49ec-acb4-501dc5ec953d" providerId="ADAL" clId="{0D792FC0-F7D2-4E61-B24F-C0B94AF14F78}" dt="2022-08-02T13:58:15.679" v="16"/>
        <pc:sldMkLst>
          <pc:docMk/>
          <pc:sldMk cId="2248086158" sldId="337"/>
        </pc:sldMkLst>
      </pc:sldChg>
      <pc:sldChg chg="ord">
        <pc:chgData name="David Barry" userId="bce5ccbc-7b58-49ec-acb4-501dc5ec953d" providerId="ADAL" clId="{0D792FC0-F7D2-4E61-B24F-C0B94AF14F78}" dt="2022-08-02T13:58:51.463" v="17"/>
        <pc:sldMkLst>
          <pc:docMk/>
          <pc:sldMk cId="111272030" sldId="338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1015638874" sldId="341"/>
        </pc:sldMkLst>
      </pc:sldChg>
      <pc:sldChg chg="ord">
        <pc:chgData name="David Barry" userId="bce5ccbc-7b58-49ec-acb4-501dc5ec953d" providerId="ADAL" clId="{0D792FC0-F7D2-4E61-B24F-C0B94AF14F78}" dt="2022-08-02T13:59:20.208" v="18"/>
        <pc:sldMkLst>
          <pc:docMk/>
          <pc:sldMk cId="4285091821" sldId="343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3484577054" sldId="346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518610240" sldId="34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1963600849" sldId="353"/>
        </pc:sldMkLst>
      </pc:sldChg>
      <pc:sldChg chg="ord">
        <pc:chgData name="David Barry" userId="bce5ccbc-7b58-49ec-acb4-501dc5ec953d" providerId="ADAL" clId="{0D792FC0-F7D2-4E61-B24F-C0B94AF14F78}" dt="2022-08-02T14:00:39.319" v="22"/>
        <pc:sldMkLst>
          <pc:docMk/>
          <pc:sldMk cId="642273105" sldId="356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27347015" sldId="366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69254208" sldId="368"/>
        </pc:sldMkLst>
      </pc:sldChg>
      <pc:sldChg chg="ord">
        <pc:chgData name="David Barry" userId="bce5ccbc-7b58-49ec-acb4-501dc5ec953d" providerId="ADAL" clId="{0D792FC0-F7D2-4E61-B24F-C0B94AF14F78}" dt="2022-08-02T14:03:20.104" v="27"/>
        <pc:sldMkLst>
          <pc:docMk/>
          <pc:sldMk cId="1066976451" sldId="371"/>
        </pc:sldMkLst>
      </pc:sldChg>
      <pc:sldChg chg="ord">
        <pc:chgData name="David Barry" userId="bce5ccbc-7b58-49ec-acb4-501dc5ec953d" providerId="ADAL" clId="{0D792FC0-F7D2-4E61-B24F-C0B94AF14F78}" dt="2022-08-02T14:03:27.376" v="28"/>
        <pc:sldMkLst>
          <pc:docMk/>
          <pc:sldMk cId="3401019795" sldId="375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459480193" sldId="380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1546033970" sldId="381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1126001800" sldId="382"/>
        </pc:sldMkLst>
      </pc:sldChg>
      <pc:sldChg chg="ord">
        <pc:chgData name="David Barry" userId="bce5ccbc-7b58-49ec-acb4-501dc5ec953d" providerId="ADAL" clId="{0D792FC0-F7D2-4E61-B24F-C0B94AF14F78}" dt="2022-08-02T14:03:02.671" v="26"/>
        <pc:sldMkLst>
          <pc:docMk/>
          <pc:sldMk cId="388176214" sldId="383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1135240099" sldId="384"/>
        </pc:sldMkLst>
      </pc:sldChg>
      <pc:sldChg chg="mod modTransition modShow">
        <pc:chgData name="David Barry" userId="bce5ccbc-7b58-49ec-acb4-501dc5ec953d" providerId="ADAL" clId="{0D792FC0-F7D2-4E61-B24F-C0B94AF14F78}" dt="2022-08-02T13:56:13.244" v="5"/>
        <pc:sldMkLst>
          <pc:docMk/>
          <pc:sldMk cId="3507798525" sldId="392"/>
        </pc:sldMkLst>
      </pc:sldChg>
      <pc:sldChg chg="mod modTransition modShow">
        <pc:chgData name="David Barry" userId="bce5ccbc-7b58-49ec-acb4-501dc5ec953d" providerId="ADAL" clId="{0D792FC0-F7D2-4E61-B24F-C0B94AF14F78}" dt="2022-08-02T13:56:54.730" v="10"/>
        <pc:sldMkLst>
          <pc:docMk/>
          <pc:sldMk cId="777509217" sldId="39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32737698" sldId="403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304990828" sldId="404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16293647" sldId="411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1190326" sldId="412"/>
        </pc:sldMkLst>
      </pc:sldChg>
      <pc:sldChg chg="ord">
        <pc:chgData name="David Barry" userId="bce5ccbc-7b58-49ec-acb4-501dc5ec953d" providerId="ADAL" clId="{0D792FC0-F7D2-4E61-B24F-C0B94AF14F78}" dt="2022-08-02T13:59:53.782" v="20"/>
        <pc:sldMkLst>
          <pc:docMk/>
          <pc:sldMk cId="2543707458" sldId="414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2829166287" sldId="415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944119324" sldId="416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1263008590" sldId="417"/>
        </pc:sldMkLst>
      </pc:sldChg>
      <pc:sldChg chg="ord">
        <pc:chgData name="David Barry" userId="bce5ccbc-7b58-49ec-acb4-501dc5ec953d" providerId="ADAL" clId="{0D792FC0-F7D2-4E61-B24F-C0B94AF14F78}" dt="2022-08-02T14:01:04.772" v="23"/>
        <pc:sldMkLst>
          <pc:docMk/>
          <pc:sldMk cId="29409597" sldId="418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758694679" sldId="419"/>
        </pc:sldMkLst>
      </pc:sldChg>
      <pc:sldChg chg="ord">
        <pc:chgData name="David Barry" userId="bce5ccbc-7b58-49ec-acb4-501dc5ec953d" providerId="ADAL" clId="{0D792FC0-F7D2-4E61-B24F-C0B94AF14F78}" dt="2022-08-02T14:02:25.724" v="24"/>
        <pc:sldMkLst>
          <pc:docMk/>
          <pc:sldMk cId="3683081664" sldId="420"/>
        </pc:sldMkLst>
      </pc:sldChg>
      <pc:sldChg chg="ord">
        <pc:chgData name="David Barry" userId="bce5ccbc-7b58-49ec-acb4-501dc5ec953d" providerId="ADAL" clId="{0D792FC0-F7D2-4E61-B24F-C0B94AF14F78}" dt="2022-08-02T14:02:45.743" v="25"/>
        <pc:sldMkLst>
          <pc:docMk/>
          <pc:sldMk cId="556189827" sldId="421"/>
        </pc:sldMkLst>
      </pc:sldChg>
      <pc:sldChg chg="ord">
        <pc:chgData name="David Barry" userId="bce5ccbc-7b58-49ec-acb4-501dc5ec953d" providerId="ADAL" clId="{0D792FC0-F7D2-4E61-B24F-C0B94AF14F78}" dt="2022-08-02T14:03:52.846" v="29"/>
        <pc:sldMkLst>
          <pc:docMk/>
          <pc:sldMk cId="2099705806" sldId="422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2455129855" sldId="428"/>
        </pc:sldMkLst>
      </pc:sldChg>
      <pc:sldChg chg="ord">
        <pc:chgData name="David Barry" userId="bce5ccbc-7b58-49ec-acb4-501dc5ec953d" providerId="ADAL" clId="{0D792FC0-F7D2-4E61-B24F-C0B94AF14F78}" dt="2022-08-02T13:59:34.089" v="19"/>
        <pc:sldMkLst>
          <pc:docMk/>
          <pc:sldMk cId="447176537" sldId="429"/>
        </pc:sldMkLst>
      </pc:sldChg>
      <pc:sldChg chg="del">
        <pc:chgData name="David Barry" userId="bce5ccbc-7b58-49ec-acb4-501dc5ec953d" providerId="ADAL" clId="{0D792FC0-F7D2-4E61-B24F-C0B94AF14F78}" dt="2022-08-02T13:57:14.083" v="13" actId="47"/>
        <pc:sldMkLst>
          <pc:docMk/>
          <pc:sldMk cId="1562566233" sldId="436"/>
        </pc:sldMkLst>
      </pc:sldChg>
      <pc:sldChg chg="del">
        <pc:chgData name="David Barry" userId="bce5ccbc-7b58-49ec-acb4-501dc5ec953d" providerId="ADAL" clId="{0D792FC0-F7D2-4E61-B24F-C0B94AF14F78}" dt="2022-08-02T13:56:49.656" v="8" actId="47"/>
        <pc:sldMkLst>
          <pc:docMk/>
          <pc:sldMk cId="1801161541" sldId="437"/>
        </pc:sldMkLst>
      </pc:sldChg>
      <pc:sldChg chg="del">
        <pc:chgData name="David Barry" userId="bce5ccbc-7b58-49ec-acb4-501dc5ec953d" providerId="ADAL" clId="{0D792FC0-F7D2-4E61-B24F-C0B94AF14F78}" dt="2022-08-02T13:57:16.831" v="14" actId="47"/>
        <pc:sldMkLst>
          <pc:docMk/>
          <pc:sldMk cId="2460348997" sldId="438"/>
        </pc:sldMkLst>
      </pc:sldChg>
      <pc:sldChg chg="del">
        <pc:chgData name="David Barry" userId="bce5ccbc-7b58-49ec-acb4-501dc5ec953d" providerId="ADAL" clId="{0D792FC0-F7D2-4E61-B24F-C0B94AF14F78}" dt="2022-08-02T13:57:28.366" v="15" actId="47"/>
        <pc:sldMkLst>
          <pc:docMk/>
          <pc:sldMk cId="1067600123" sldId="439"/>
        </pc:sldMkLst>
      </pc:sldChg>
      <pc:sldChg chg="ord">
        <pc:chgData name="David Barry" userId="bce5ccbc-7b58-49ec-acb4-501dc5ec953d" providerId="ADAL" clId="{0D792FC0-F7D2-4E61-B24F-C0B94AF14F78}" dt="2022-08-02T14:00:19.758" v="21"/>
        <pc:sldMkLst>
          <pc:docMk/>
          <pc:sldMk cId="3120931989" sldId="44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8C557-58C9-4F18-8AF2-0E8EC1920C14}" type="doc">
      <dgm:prSet loTypeId="urn:microsoft.com/office/officeart/2009/3/layout/StepUpProcess" loCatId="process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F2E98BD-3CB0-455D-A669-8C3D6F151ABA}">
      <dgm:prSet phldrT="[Text]"/>
      <dgm:spPr/>
      <dgm:t>
        <a:bodyPr/>
        <a:lstStyle/>
        <a:p>
          <a:r>
            <a:rPr lang="en-GB" dirty="0"/>
            <a:t>Load pixel data</a:t>
          </a:r>
          <a:endParaRPr lang="en-US" dirty="0"/>
        </a:p>
      </dgm:t>
    </dgm:pt>
    <dgm:pt modelId="{0106431B-DE30-4FDF-A9B6-036CFF7F156B}" type="parTrans" cxnId="{14AAE21D-EDA6-403F-BDC1-CA2980E62A0C}">
      <dgm:prSet/>
      <dgm:spPr/>
      <dgm:t>
        <a:bodyPr/>
        <a:lstStyle/>
        <a:p>
          <a:endParaRPr lang="en-US"/>
        </a:p>
      </dgm:t>
    </dgm:pt>
    <dgm:pt modelId="{362C4B36-63AC-4D88-8D31-6A07DFC94CA4}" type="sibTrans" cxnId="{14AAE21D-EDA6-403F-BDC1-CA2980E62A0C}">
      <dgm:prSet/>
      <dgm:spPr/>
      <dgm:t>
        <a:bodyPr/>
        <a:lstStyle/>
        <a:p>
          <a:endParaRPr lang="en-US"/>
        </a:p>
      </dgm:t>
    </dgm:pt>
    <dgm:pt modelId="{B3BF1350-DDE9-4905-AB6F-DE4564E184F8}">
      <dgm:prSet phldrT="[Text]"/>
      <dgm:spPr/>
      <dgm:t>
        <a:bodyPr/>
        <a:lstStyle/>
        <a:p>
          <a:r>
            <a:rPr lang="en-GB" dirty="0"/>
            <a:t>Create canvas to display image</a:t>
          </a:r>
          <a:endParaRPr lang="en-US" dirty="0"/>
        </a:p>
      </dgm:t>
    </dgm:pt>
    <dgm:pt modelId="{40F9AE39-2CE0-42B3-A4BA-06D1905CF5D7}" type="parTrans" cxnId="{6A41A9BE-6474-467B-BAB3-62AD06A0A87D}">
      <dgm:prSet/>
      <dgm:spPr/>
      <dgm:t>
        <a:bodyPr/>
        <a:lstStyle/>
        <a:p>
          <a:endParaRPr lang="en-US"/>
        </a:p>
      </dgm:t>
    </dgm:pt>
    <dgm:pt modelId="{A5201789-61DE-40A3-BF02-29B3D021C108}" type="sibTrans" cxnId="{6A41A9BE-6474-467B-BAB3-62AD06A0A87D}">
      <dgm:prSet/>
      <dgm:spPr/>
      <dgm:t>
        <a:bodyPr/>
        <a:lstStyle/>
        <a:p>
          <a:endParaRPr lang="en-US"/>
        </a:p>
      </dgm:t>
    </dgm:pt>
    <dgm:pt modelId="{5266937A-B47F-490E-A06D-EAA609AC0422}">
      <dgm:prSet phldrT="[Text]"/>
      <dgm:spPr/>
      <dgm:t>
        <a:bodyPr/>
        <a:lstStyle/>
        <a:p>
          <a:r>
            <a:rPr lang="en-GB" dirty="0"/>
            <a:t>Create window to display canvas</a:t>
          </a:r>
          <a:endParaRPr lang="en-US" dirty="0"/>
        </a:p>
      </dgm:t>
    </dgm:pt>
    <dgm:pt modelId="{1F1865A5-8F96-4201-8E90-C4B50AF1A341}" type="parTrans" cxnId="{D71DD128-486F-4446-A78F-AD0C75E26E92}">
      <dgm:prSet/>
      <dgm:spPr/>
      <dgm:t>
        <a:bodyPr/>
        <a:lstStyle/>
        <a:p>
          <a:endParaRPr lang="en-US"/>
        </a:p>
      </dgm:t>
    </dgm:pt>
    <dgm:pt modelId="{D1084329-FACC-4F24-AFB4-E2EA79D1F899}" type="sibTrans" cxnId="{D71DD128-486F-4446-A78F-AD0C75E26E92}">
      <dgm:prSet/>
      <dgm:spPr/>
      <dgm:t>
        <a:bodyPr/>
        <a:lstStyle/>
        <a:p>
          <a:endParaRPr lang="en-US"/>
        </a:p>
      </dgm:t>
    </dgm:pt>
    <dgm:pt modelId="{BCFE9857-638B-4416-8D46-E44E981EAB36}">
      <dgm:prSet phldrT="[Text]"/>
      <dgm:spPr/>
      <dgm:t>
        <a:bodyPr/>
        <a:lstStyle/>
        <a:p>
          <a:r>
            <a:rPr lang="en-GB" dirty="0"/>
            <a:t>Display window, monitor user input</a:t>
          </a:r>
          <a:endParaRPr lang="en-US" dirty="0"/>
        </a:p>
      </dgm:t>
    </dgm:pt>
    <dgm:pt modelId="{59AC62B7-FF70-4726-B743-F3FA8993D6AB}" type="parTrans" cxnId="{8A5D37A3-352D-4584-A47E-35FB80539B17}">
      <dgm:prSet/>
      <dgm:spPr/>
      <dgm:t>
        <a:bodyPr/>
        <a:lstStyle/>
        <a:p>
          <a:endParaRPr lang="en-US"/>
        </a:p>
      </dgm:t>
    </dgm:pt>
    <dgm:pt modelId="{5454BEEA-468F-4A18-9B4B-7337A122BAC8}" type="sibTrans" cxnId="{8A5D37A3-352D-4584-A47E-35FB80539B17}">
      <dgm:prSet/>
      <dgm:spPr/>
      <dgm:t>
        <a:bodyPr/>
        <a:lstStyle/>
        <a:p>
          <a:endParaRPr lang="en-US"/>
        </a:p>
      </dgm:t>
    </dgm:pt>
    <dgm:pt modelId="{70F4E97E-AF3A-41DB-81B8-1B791D22E339}" type="pres">
      <dgm:prSet presAssocID="{AD98C557-58C9-4F18-8AF2-0E8EC1920C14}" presName="rootnode" presStyleCnt="0">
        <dgm:presLayoutVars>
          <dgm:chMax/>
          <dgm:chPref/>
          <dgm:dir/>
          <dgm:animLvl val="lvl"/>
        </dgm:presLayoutVars>
      </dgm:prSet>
      <dgm:spPr/>
    </dgm:pt>
    <dgm:pt modelId="{D6AB5E49-7D09-4868-9CCA-FA12463A3C6E}" type="pres">
      <dgm:prSet presAssocID="{3F2E98BD-3CB0-455D-A669-8C3D6F151ABA}" presName="composite" presStyleCnt="0"/>
      <dgm:spPr/>
    </dgm:pt>
    <dgm:pt modelId="{10BD6226-AFC9-4B92-B3FC-2A438C3648E4}" type="pres">
      <dgm:prSet presAssocID="{3F2E98BD-3CB0-455D-A669-8C3D6F151ABA}" presName="LShape" presStyleLbl="alignNode1" presStyleIdx="0" presStyleCnt="7"/>
      <dgm:spPr/>
    </dgm:pt>
    <dgm:pt modelId="{02BAAD45-25DA-4180-BE96-B151D1EC7784}" type="pres">
      <dgm:prSet presAssocID="{3F2E98BD-3CB0-455D-A669-8C3D6F151AB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9E4CA23-9E8C-425F-BABD-C4529CD163F8}" type="pres">
      <dgm:prSet presAssocID="{3F2E98BD-3CB0-455D-A669-8C3D6F151ABA}" presName="Triangle" presStyleLbl="alignNode1" presStyleIdx="1" presStyleCnt="7"/>
      <dgm:spPr/>
    </dgm:pt>
    <dgm:pt modelId="{69E0DB85-B1DA-4849-967A-994D7DF39AB0}" type="pres">
      <dgm:prSet presAssocID="{362C4B36-63AC-4D88-8D31-6A07DFC94CA4}" presName="sibTrans" presStyleCnt="0"/>
      <dgm:spPr/>
    </dgm:pt>
    <dgm:pt modelId="{EB43593D-DB99-439D-8035-C407040914C9}" type="pres">
      <dgm:prSet presAssocID="{362C4B36-63AC-4D88-8D31-6A07DFC94CA4}" presName="space" presStyleCnt="0"/>
      <dgm:spPr/>
    </dgm:pt>
    <dgm:pt modelId="{F9ACC0C3-3014-4333-B7EC-12A1A79FFFC2}" type="pres">
      <dgm:prSet presAssocID="{B3BF1350-DDE9-4905-AB6F-DE4564E184F8}" presName="composite" presStyleCnt="0"/>
      <dgm:spPr/>
    </dgm:pt>
    <dgm:pt modelId="{727C111A-9876-4E49-AB51-88CF61E58B7B}" type="pres">
      <dgm:prSet presAssocID="{B3BF1350-DDE9-4905-AB6F-DE4564E184F8}" presName="LShape" presStyleLbl="alignNode1" presStyleIdx="2" presStyleCnt="7"/>
      <dgm:spPr/>
    </dgm:pt>
    <dgm:pt modelId="{14EEEC41-89B7-4FA8-8CFF-97E54A5BC924}" type="pres">
      <dgm:prSet presAssocID="{B3BF1350-DDE9-4905-AB6F-DE4564E184F8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B46B472-822E-464F-86B2-CEC85DDBB77A}" type="pres">
      <dgm:prSet presAssocID="{B3BF1350-DDE9-4905-AB6F-DE4564E184F8}" presName="Triangle" presStyleLbl="alignNode1" presStyleIdx="3" presStyleCnt="7"/>
      <dgm:spPr/>
    </dgm:pt>
    <dgm:pt modelId="{9F4902C6-9746-4CE7-9AB5-01240FD46458}" type="pres">
      <dgm:prSet presAssocID="{A5201789-61DE-40A3-BF02-29B3D021C108}" presName="sibTrans" presStyleCnt="0"/>
      <dgm:spPr/>
    </dgm:pt>
    <dgm:pt modelId="{6C6275AD-2589-4BD4-82BF-D7E742739A8D}" type="pres">
      <dgm:prSet presAssocID="{A5201789-61DE-40A3-BF02-29B3D021C108}" presName="space" presStyleCnt="0"/>
      <dgm:spPr/>
    </dgm:pt>
    <dgm:pt modelId="{32FF733F-0929-4F4F-B287-AB984B66F081}" type="pres">
      <dgm:prSet presAssocID="{5266937A-B47F-490E-A06D-EAA609AC0422}" presName="composite" presStyleCnt="0"/>
      <dgm:spPr/>
    </dgm:pt>
    <dgm:pt modelId="{89DDE051-B420-4182-BF15-8C35A84EC41C}" type="pres">
      <dgm:prSet presAssocID="{5266937A-B47F-490E-A06D-EAA609AC0422}" presName="LShape" presStyleLbl="alignNode1" presStyleIdx="4" presStyleCnt="7"/>
      <dgm:spPr/>
    </dgm:pt>
    <dgm:pt modelId="{FD437657-13C9-4936-B4E3-698B8508491C}" type="pres">
      <dgm:prSet presAssocID="{5266937A-B47F-490E-A06D-EAA609AC042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FD59EE6-6380-41A6-911C-F0F212EE8CE7}" type="pres">
      <dgm:prSet presAssocID="{5266937A-B47F-490E-A06D-EAA609AC0422}" presName="Triangle" presStyleLbl="alignNode1" presStyleIdx="5" presStyleCnt="7"/>
      <dgm:spPr/>
    </dgm:pt>
    <dgm:pt modelId="{63404261-89FD-4DDF-A3B4-DCDBC0CDCF2F}" type="pres">
      <dgm:prSet presAssocID="{D1084329-FACC-4F24-AFB4-E2EA79D1F899}" presName="sibTrans" presStyleCnt="0"/>
      <dgm:spPr/>
    </dgm:pt>
    <dgm:pt modelId="{2B21CF01-DBEF-4B95-A67C-DDA0AAFBC229}" type="pres">
      <dgm:prSet presAssocID="{D1084329-FACC-4F24-AFB4-E2EA79D1F899}" presName="space" presStyleCnt="0"/>
      <dgm:spPr/>
    </dgm:pt>
    <dgm:pt modelId="{F3D2D9E7-7237-4DCB-89B7-A911E788AE6D}" type="pres">
      <dgm:prSet presAssocID="{BCFE9857-638B-4416-8D46-E44E981EAB36}" presName="composite" presStyleCnt="0"/>
      <dgm:spPr/>
    </dgm:pt>
    <dgm:pt modelId="{27DD7BDA-DF85-463D-A8AF-0D4D43B53804}" type="pres">
      <dgm:prSet presAssocID="{BCFE9857-638B-4416-8D46-E44E981EAB36}" presName="LShape" presStyleLbl="alignNode1" presStyleIdx="6" presStyleCnt="7"/>
      <dgm:spPr/>
    </dgm:pt>
    <dgm:pt modelId="{AD086B14-90A7-48F6-A013-C65F567FA24D}" type="pres">
      <dgm:prSet presAssocID="{BCFE9857-638B-4416-8D46-E44E981EAB36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75A8214-2542-4139-9002-E764F9ADEC51}" type="presOf" srcId="{BCFE9857-638B-4416-8D46-E44E981EAB36}" destId="{AD086B14-90A7-48F6-A013-C65F567FA24D}" srcOrd="0" destOrd="0" presId="urn:microsoft.com/office/officeart/2009/3/layout/StepUpProcess"/>
    <dgm:cxn modelId="{14AAE21D-EDA6-403F-BDC1-CA2980E62A0C}" srcId="{AD98C557-58C9-4F18-8AF2-0E8EC1920C14}" destId="{3F2E98BD-3CB0-455D-A669-8C3D6F151ABA}" srcOrd="0" destOrd="0" parTransId="{0106431B-DE30-4FDF-A9B6-036CFF7F156B}" sibTransId="{362C4B36-63AC-4D88-8D31-6A07DFC94CA4}"/>
    <dgm:cxn modelId="{D71DD128-486F-4446-A78F-AD0C75E26E92}" srcId="{AD98C557-58C9-4F18-8AF2-0E8EC1920C14}" destId="{5266937A-B47F-490E-A06D-EAA609AC0422}" srcOrd="2" destOrd="0" parTransId="{1F1865A5-8F96-4201-8E90-C4B50AF1A341}" sibTransId="{D1084329-FACC-4F24-AFB4-E2EA79D1F899}"/>
    <dgm:cxn modelId="{30DD8B34-0953-45B0-A297-D25F09EB57D7}" type="presOf" srcId="{3F2E98BD-3CB0-455D-A669-8C3D6F151ABA}" destId="{02BAAD45-25DA-4180-BE96-B151D1EC7784}" srcOrd="0" destOrd="0" presId="urn:microsoft.com/office/officeart/2009/3/layout/StepUpProcess"/>
    <dgm:cxn modelId="{28ECA339-5CBC-4403-9761-31675E641BCB}" type="presOf" srcId="{B3BF1350-DDE9-4905-AB6F-DE4564E184F8}" destId="{14EEEC41-89B7-4FA8-8CFF-97E54A5BC924}" srcOrd="0" destOrd="0" presId="urn:microsoft.com/office/officeart/2009/3/layout/StepUpProcess"/>
    <dgm:cxn modelId="{900E4DA2-DEA7-4CB2-B305-281961C9B2E2}" type="presOf" srcId="{5266937A-B47F-490E-A06D-EAA609AC0422}" destId="{FD437657-13C9-4936-B4E3-698B8508491C}" srcOrd="0" destOrd="0" presId="urn:microsoft.com/office/officeart/2009/3/layout/StepUpProcess"/>
    <dgm:cxn modelId="{8A5D37A3-352D-4584-A47E-35FB80539B17}" srcId="{AD98C557-58C9-4F18-8AF2-0E8EC1920C14}" destId="{BCFE9857-638B-4416-8D46-E44E981EAB36}" srcOrd="3" destOrd="0" parTransId="{59AC62B7-FF70-4726-B743-F3FA8993D6AB}" sibTransId="{5454BEEA-468F-4A18-9B4B-7337A122BAC8}"/>
    <dgm:cxn modelId="{722542A5-AE7C-4249-AD05-8B6B6B4D3899}" type="presOf" srcId="{AD98C557-58C9-4F18-8AF2-0E8EC1920C14}" destId="{70F4E97E-AF3A-41DB-81B8-1B791D22E339}" srcOrd="0" destOrd="0" presId="urn:microsoft.com/office/officeart/2009/3/layout/StepUpProcess"/>
    <dgm:cxn modelId="{6A41A9BE-6474-467B-BAB3-62AD06A0A87D}" srcId="{AD98C557-58C9-4F18-8AF2-0E8EC1920C14}" destId="{B3BF1350-DDE9-4905-AB6F-DE4564E184F8}" srcOrd="1" destOrd="0" parTransId="{40F9AE39-2CE0-42B3-A4BA-06D1905CF5D7}" sibTransId="{A5201789-61DE-40A3-BF02-29B3D021C108}"/>
    <dgm:cxn modelId="{BFA4E9EB-1DF6-43A8-85B0-5DEED9569543}" type="presParOf" srcId="{70F4E97E-AF3A-41DB-81B8-1B791D22E339}" destId="{D6AB5E49-7D09-4868-9CCA-FA12463A3C6E}" srcOrd="0" destOrd="0" presId="urn:microsoft.com/office/officeart/2009/3/layout/StepUpProcess"/>
    <dgm:cxn modelId="{C3BA1A41-DECE-41CF-B74C-F336168552B2}" type="presParOf" srcId="{D6AB5E49-7D09-4868-9CCA-FA12463A3C6E}" destId="{10BD6226-AFC9-4B92-B3FC-2A438C3648E4}" srcOrd="0" destOrd="0" presId="urn:microsoft.com/office/officeart/2009/3/layout/StepUpProcess"/>
    <dgm:cxn modelId="{4AC3A74E-FA06-476D-8F73-02A51DEB346B}" type="presParOf" srcId="{D6AB5E49-7D09-4868-9CCA-FA12463A3C6E}" destId="{02BAAD45-25DA-4180-BE96-B151D1EC7784}" srcOrd="1" destOrd="0" presId="urn:microsoft.com/office/officeart/2009/3/layout/StepUpProcess"/>
    <dgm:cxn modelId="{EABDCAAA-2C5B-472B-BB54-A1D18879DA8B}" type="presParOf" srcId="{D6AB5E49-7D09-4868-9CCA-FA12463A3C6E}" destId="{C9E4CA23-9E8C-425F-BABD-C4529CD163F8}" srcOrd="2" destOrd="0" presId="urn:microsoft.com/office/officeart/2009/3/layout/StepUpProcess"/>
    <dgm:cxn modelId="{4A418572-6C54-4006-A0BC-5D538A721D24}" type="presParOf" srcId="{70F4E97E-AF3A-41DB-81B8-1B791D22E339}" destId="{69E0DB85-B1DA-4849-967A-994D7DF39AB0}" srcOrd="1" destOrd="0" presId="urn:microsoft.com/office/officeart/2009/3/layout/StepUpProcess"/>
    <dgm:cxn modelId="{18183065-63CF-43E7-B6D2-A0A045434668}" type="presParOf" srcId="{69E0DB85-B1DA-4849-967A-994D7DF39AB0}" destId="{EB43593D-DB99-439D-8035-C407040914C9}" srcOrd="0" destOrd="0" presId="urn:microsoft.com/office/officeart/2009/3/layout/StepUpProcess"/>
    <dgm:cxn modelId="{7A89C2C9-5252-4014-B360-5691648752F3}" type="presParOf" srcId="{70F4E97E-AF3A-41DB-81B8-1B791D22E339}" destId="{F9ACC0C3-3014-4333-B7EC-12A1A79FFFC2}" srcOrd="2" destOrd="0" presId="urn:microsoft.com/office/officeart/2009/3/layout/StepUpProcess"/>
    <dgm:cxn modelId="{49C35D19-086C-4C9A-AD3D-FEED1895D4C2}" type="presParOf" srcId="{F9ACC0C3-3014-4333-B7EC-12A1A79FFFC2}" destId="{727C111A-9876-4E49-AB51-88CF61E58B7B}" srcOrd="0" destOrd="0" presId="urn:microsoft.com/office/officeart/2009/3/layout/StepUpProcess"/>
    <dgm:cxn modelId="{CCFC0CBE-B83C-48E0-84B0-CC4E3C5DEBD1}" type="presParOf" srcId="{F9ACC0C3-3014-4333-B7EC-12A1A79FFFC2}" destId="{14EEEC41-89B7-4FA8-8CFF-97E54A5BC924}" srcOrd="1" destOrd="0" presId="urn:microsoft.com/office/officeart/2009/3/layout/StepUpProcess"/>
    <dgm:cxn modelId="{8CBE0D49-6BCA-4556-ABF0-8DF7F0B5D33B}" type="presParOf" srcId="{F9ACC0C3-3014-4333-B7EC-12A1A79FFFC2}" destId="{DB46B472-822E-464F-86B2-CEC85DDBB77A}" srcOrd="2" destOrd="0" presId="urn:microsoft.com/office/officeart/2009/3/layout/StepUpProcess"/>
    <dgm:cxn modelId="{DBD4CCCA-2311-49DD-9B90-1CA90EC30051}" type="presParOf" srcId="{70F4E97E-AF3A-41DB-81B8-1B791D22E339}" destId="{9F4902C6-9746-4CE7-9AB5-01240FD46458}" srcOrd="3" destOrd="0" presId="urn:microsoft.com/office/officeart/2009/3/layout/StepUpProcess"/>
    <dgm:cxn modelId="{BB37F1BF-DF4B-4E35-A2B7-A61DB2758B30}" type="presParOf" srcId="{9F4902C6-9746-4CE7-9AB5-01240FD46458}" destId="{6C6275AD-2589-4BD4-82BF-D7E742739A8D}" srcOrd="0" destOrd="0" presId="urn:microsoft.com/office/officeart/2009/3/layout/StepUpProcess"/>
    <dgm:cxn modelId="{96957648-5C0F-4D04-8281-6F17AE964507}" type="presParOf" srcId="{70F4E97E-AF3A-41DB-81B8-1B791D22E339}" destId="{32FF733F-0929-4F4F-B287-AB984B66F081}" srcOrd="4" destOrd="0" presId="urn:microsoft.com/office/officeart/2009/3/layout/StepUpProcess"/>
    <dgm:cxn modelId="{9BA16500-5E82-431B-95C1-4E1C3B0AE8D9}" type="presParOf" srcId="{32FF733F-0929-4F4F-B287-AB984B66F081}" destId="{89DDE051-B420-4182-BF15-8C35A84EC41C}" srcOrd="0" destOrd="0" presId="urn:microsoft.com/office/officeart/2009/3/layout/StepUpProcess"/>
    <dgm:cxn modelId="{9722437D-4443-4638-8911-DD091A070F91}" type="presParOf" srcId="{32FF733F-0929-4F4F-B287-AB984B66F081}" destId="{FD437657-13C9-4936-B4E3-698B8508491C}" srcOrd="1" destOrd="0" presId="urn:microsoft.com/office/officeart/2009/3/layout/StepUpProcess"/>
    <dgm:cxn modelId="{81356C8C-CAC6-456C-A4F6-EAC8A158FDA4}" type="presParOf" srcId="{32FF733F-0929-4F4F-B287-AB984B66F081}" destId="{8FD59EE6-6380-41A6-911C-F0F212EE8CE7}" srcOrd="2" destOrd="0" presId="urn:microsoft.com/office/officeart/2009/3/layout/StepUpProcess"/>
    <dgm:cxn modelId="{15557632-2C63-4A44-AC43-0CFCA3CA8D6D}" type="presParOf" srcId="{70F4E97E-AF3A-41DB-81B8-1B791D22E339}" destId="{63404261-89FD-4DDF-A3B4-DCDBC0CDCF2F}" srcOrd="5" destOrd="0" presId="urn:microsoft.com/office/officeart/2009/3/layout/StepUpProcess"/>
    <dgm:cxn modelId="{98CF3344-A597-4963-A56C-59CFA7CABF33}" type="presParOf" srcId="{63404261-89FD-4DDF-A3B4-DCDBC0CDCF2F}" destId="{2B21CF01-DBEF-4B95-A67C-DDA0AAFBC229}" srcOrd="0" destOrd="0" presId="urn:microsoft.com/office/officeart/2009/3/layout/StepUpProcess"/>
    <dgm:cxn modelId="{ABF659EC-943D-4E11-AEE6-DF12FB52DBF0}" type="presParOf" srcId="{70F4E97E-AF3A-41DB-81B8-1B791D22E339}" destId="{F3D2D9E7-7237-4DCB-89B7-A911E788AE6D}" srcOrd="6" destOrd="0" presId="urn:microsoft.com/office/officeart/2009/3/layout/StepUpProcess"/>
    <dgm:cxn modelId="{BCBD9302-A94D-4A25-B17A-D1EDC12F6EE7}" type="presParOf" srcId="{F3D2D9E7-7237-4DCB-89B7-A911E788AE6D}" destId="{27DD7BDA-DF85-463D-A8AF-0D4D43B53804}" srcOrd="0" destOrd="0" presId="urn:microsoft.com/office/officeart/2009/3/layout/StepUpProcess"/>
    <dgm:cxn modelId="{25DD00C8-130B-43F1-A4BE-6FC0A3453ECA}" type="presParOf" srcId="{F3D2D9E7-7237-4DCB-89B7-A911E788AE6D}" destId="{AD086B14-90A7-48F6-A013-C65F567FA24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D6226-AFC9-4B92-B3FC-2A438C3648E4}">
      <dsp:nvSpPr>
        <dsp:cNvPr id="0" name=""/>
        <dsp:cNvSpPr/>
      </dsp:nvSpPr>
      <dsp:spPr>
        <a:xfrm rot="5400000">
          <a:off x="1376670" y="1019368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BAAD45-25DA-4180-BE96-B151D1EC7784}">
      <dsp:nvSpPr>
        <dsp:cNvPr id="0" name=""/>
        <dsp:cNvSpPr/>
      </dsp:nvSpPr>
      <dsp:spPr>
        <a:xfrm>
          <a:off x="1212134" y="1509424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Load pixel data</a:t>
          </a:r>
          <a:endParaRPr lang="en-US" sz="2000" kern="1200" dirty="0"/>
        </a:p>
      </dsp:txBody>
      <dsp:txXfrm>
        <a:off x="1212134" y="1509424"/>
        <a:ext cx="1480752" cy="1297966"/>
      </dsp:txXfrm>
    </dsp:sp>
    <dsp:sp modelId="{C9E4CA23-9E8C-425F-BABD-C4529CD163F8}">
      <dsp:nvSpPr>
        <dsp:cNvPr id="0" name=""/>
        <dsp:cNvSpPr/>
      </dsp:nvSpPr>
      <dsp:spPr>
        <a:xfrm>
          <a:off x="2413499" y="898617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7C111A-9876-4E49-AB51-88CF61E58B7B}">
      <dsp:nvSpPr>
        <dsp:cNvPr id="0" name=""/>
        <dsp:cNvSpPr/>
      </dsp:nvSpPr>
      <dsp:spPr>
        <a:xfrm rot="5400000">
          <a:off x="3189401" y="570806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4EEEC41-89B7-4FA8-8CFF-97E54A5BC924}">
      <dsp:nvSpPr>
        <dsp:cNvPr id="0" name=""/>
        <dsp:cNvSpPr/>
      </dsp:nvSpPr>
      <dsp:spPr>
        <a:xfrm>
          <a:off x="3024865" y="1060862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canvas to display image</a:t>
          </a:r>
          <a:endParaRPr lang="en-US" sz="2000" kern="1200" dirty="0"/>
        </a:p>
      </dsp:txBody>
      <dsp:txXfrm>
        <a:off x="3024865" y="1060862"/>
        <a:ext cx="1480752" cy="1297966"/>
      </dsp:txXfrm>
    </dsp:sp>
    <dsp:sp modelId="{DB46B472-822E-464F-86B2-CEC85DDBB77A}">
      <dsp:nvSpPr>
        <dsp:cNvPr id="0" name=""/>
        <dsp:cNvSpPr/>
      </dsp:nvSpPr>
      <dsp:spPr>
        <a:xfrm>
          <a:off x="4226230" y="450055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DDE051-B420-4182-BF15-8C35A84EC41C}">
      <dsp:nvSpPr>
        <dsp:cNvPr id="0" name=""/>
        <dsp:cNvSpPr/>
      </dsp:nvSpPr>
      <dsp:spPr>
        <a:xfrm rot="5400000">
          <a:off x="5002132" y="122244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437657-13C9-4936-B4E3-698B8508491C}">
      <dsp:nvSpPr>
        <dsp:cNvPr id="0" name=""/>
        <dsp:cNvSpPr/>
      </dsp:nvSpPr>
      <dsp:spPr>
        <a:xfrm>
          <a:off x="4837595" y="612300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Create window to display canvas</a:t>
          </a:r>
          <a:endParaRPr lang="en-US" sz="2000" kern="1200" dirty="0"/>
        </a:p>
      </dsp:txBody>
      <dsp:txXfrm>
        <a:off x="4837595" y="612300"/>
        <a:ext cx="1480752" cy="1297966"/>
      </dsp:txXfrm>
    </dsp:sp>
    <dsp:sp modelId="{8FD59EE6-6380-41A6-911C-F0F212EE8CE7}">
      <dsp:nvSpPr>
        <dsp:cNvPr id="0" name=""/>
        <dsp:cNvSpPr/>
      </dsp:nvSpPr>
      <dsp:spPr>
        <a:xfrm>
          <a:off x="6038961" y="1493"/>
          <a:ext cx="279387" cy="27938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7DD7BDA-DF85-463D-A8AF-0D4D43B53804}">
      <dsp:nvSpPr>
        <dsp:cNvPr id="0" name=""/>
        <dsp:cNvSpPr/>
      </dsp:nvSpPr>
      <dsp:spPr>
        <a:xfrm rot="5400000">
          <a:off x="6814863" y="-326318"/>
          <a:ext cx="985691" cy="16401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9000"/>
                <a:alpha val="100000"/>
                <a:satMod val="109000"/>
                <a:lumMod val="110000"/>
              </a:schemeClr>
            </a:gs>
            <a:gs pos="52000">
              <a:schemeClr val="accent6">
                <a:hueOff val="0"/>
                <a:satOff val="0"/>
                <a:lumOff val="0"/>
                <a:alphaOff val="0"/>
                <a:tint val="74000"/>
                <a:satMod val="100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78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086B14-90A7-48F6-A013-C65F567FA24D}">
      <dsp:nvSpPr>
        <dsp:cNvPr id="0" name=""/>
        <dsp:cNvSpPr/>
      </dsp:nvSpPr>
      <dsp:spPr>
        <a:xfrm>
          <a:off x="6650326" y="163738"/>
          <a:ext cx="1480752" cy="12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Display window, monitor user input</a:t>
          </a:r>
          <a:endParaRPr lang="en-US" sz="2000" kern="1200" dirty="0"/>
        </a:p>
      </dsp:txBody>
      <dsp:txXfrm>
        <a:off x="6650326" y="163738"/>
        <a:ext cx="1480752" cy="1297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89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962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28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4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118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6954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60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77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5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911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73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3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57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92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1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5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3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5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hyperlink" Target="mailto:david.barry@crick.ac.u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871" TargetMode="External"/><Relationship Id="rId2" Type="http://schemas.openxmlformats.org/officeDocument/2006/relationships/hyperlink" Target="https://doi.org/10.1371/journal.pcbi.100743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18" y="82127"/>
            <a:ext cx="8610600" cy="1042615"/>
          </a:xfrm>
        </p:spPr>
        <p:txBody>
          <a:bodyPr/>
          <a:lstStyle/>
          <a:p>
            <a:pPr algn="l"/>
            <a:r>
              <a:rPr lang="en-GB" dirty="0"/>
              <a:t>Flow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268760"/>
            <a:ext cx="7955280" cy="2736304"/>
          </a:xfrm>
        </p:spPr>
        <p:txBody>
          <a:bodyPr>
            <a:normAutofit/>
          </a:bodyPr>
          <a:lstStyle/>
          <a:p>
            <a:r>
              <a:rPr lang="en-GB" sz="1800" dirty="0"/>
              <a:t>It is often desirable to control when statements are executed</a:t>
            </a:r>
          </a:p>
          <a:p>
            <a:pPr lvl="1"/>
            <a:r>
              <a:rPr lang="en-GB" sz="1600" dirty="0"/>
              <a:t>Sometimes, statements should be skipped altogether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Other times, the same statement should be executed repeatedly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91544" y="4725143"/>
            <a:ext cx="8844284" cy="57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Can be subdivided into conditional statements and loop statements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468618" y="2132856"/>
            <a:ext cx="3283566" cy="792088"/>
            <a:chOff x="2944618" y="1556792"/>
            <a:chExt cx="3283566" cy="792088"/>
          </a:xfrm>
        </p:grpSpPr>
        <p:sp>
          <p:nvSpPr>
            <p:cNvPr id="7" name="Oval 6"/>
            <p:cNvSpPr/>
            <p:nvPr/>
          </p:nvSpPr>
          <p:spPr>
            <a:xfrm>
              <a:off x="2944618" y="2060848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039140" y="1556792"/>
              <a:ext cx="288032" cy="28803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133662" y="2060848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7" idx="7"/>
              <a:endCxn id="9" idx="2"/>
            </p:cNvCxnSpPr>
            <p:nvPr/>
          </p:nvCxnSpPr>
          <p:spPr>
            <a:xfrm flipV="1">
              <a:off x="3190469" y="1700808"/>
              <a:ext cx="848671" cy="40222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6"/>
              <a:endCxn id="10" idx="2"/>
            </p:cNvCxnSpPr>
            <p:nvPr/>
          </p:nvCxnSpPr>
          <p:spPr>
            <a:xfrm>
              <a:off x="3232650" y="2204864"/>
              <a:ext cx="1901012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9" idx="6"/>
              <a:endCxn id="10" idx="1"/>
            </p:cNvCxnSpPr>
            <p:nvPr/>
          </p:nvCxnSpPr>
          <p:spPr>
            <a:xfrm>
              <a:off x="4327172" y="1700808"/>
              <a:ext cx="848671" cy="40222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0" idx="6"/>
            </p:cNvCxnSpPr>
            <p:nvPr/>
          </p:nvCxnSpPr>
          <p:spPr>
            <a:xfrm>
              <a:off x="5421694" y="2204864"/>
              <a:ext cx="806490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943872" y="3926706"/>
            <a:ext cx="2318658" cy="294382"/>
            <a:chOff x="3419872" y="3258435"/>
            <a:chExt cx="2318658" cy="294382"/>
          </a:xfrm>
        </p:grpSpPr>
        <p:sp>
          <p:nvSpPr>
            <p:cNvPr id="46" name="Oval 45"/>
            <p:cNvSpPr/>
            <p:nvPr/>
          </p:nvSpPr>
          <p:spPr>
            <a:xfrm>
              <a:off x="3419872" y="3258435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644008" y="3258435"/>
              <a:ext cx="288032" cy="288032"/>
            </a:xfrm>
            <a:prstGeom prst="ellipse">
              <a:avLst/>
            </a:prstGeom>
            <a:solidFill>
              <a:srgbClr val="1C74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46" idx="6"/>
              <a:endCxn id="48" idx="2"/>
            </p:cNvCxnSpPr>
            <p:nvPr/>
          </p:nvCxnSpPr>
          <p:spPr>
            <a:xfrm>
              <a:off x="3707904" y="3402451"/>
              <a:ext cx="936104" cy="0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8" idx="6"/>
            </p:cNvCxnSpPr>
            <p:nvPr/>
          </p:nvCxnSpPr>
          <p:spPr>
            <a:xfrm flipV="1">
              <a:off x="4932040" y="3402450"/>
              <a:ext cx="806490" cy="1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stCxn id="46" idx="0"/>
              <a:endCxn id="46" idx="4"/>
            </p:cNvCxnSpPr>
            <p:nvPr/>
          </p:nvCxnSpPr>
          <p:spPr>
            <a:xfrm rot="16200000" flipH="1">
              <a:off x="3419872" y="3402451"/>
              <a:ext cx="288032" cy="12700"/>
            </a:xfrm>
            <a:prstGeom prst="curvedConnector5">
              <a:avLst>
                <a:gd name="adj1" fmla="val -75133"/>
                <a:gd name="adj2" fmla="val -5322016"/>
                <a:gd name="adj3" fmla="val 192064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6708576" y="5438254"/>
            <a:ext cx="327585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Looping Statements:</a:t>
            </a:r>
          </a:p>
          <a:p>
            <a:pPr lvl="1"/>
            <a:r>
              <a:rPr lang="en-GB" dirty="0"/>
              <a:t>FOR</a:t>
            </a:r>
          </a:p>
          <a:p>
            <a:pPr lvl="1"/>
            <a:r>
              <a:rPr lang="en-GB" dirty="0"/>
              <a:t>WHILE</a:t>
            </a:r>
          </a:p>
          <a:p>
            <a:pPr lvl="1"/>
            <a:r>
              <a:rPr lang="en-GB" dirty="0"/>
              <a:t>DO WHILE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9576" y="5438254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Conditional Statements:</a:t>
            </a:r>
          </a:p>
          <a:p>
            <a:pPr lvl="1"/>
            <a:r>
              <a:rPr lang="en-GB" dirty="0"/>
              <a:t>IF</a:t>
            </a:r>
          </a:p>
          <a:p>
            <a:pPr lvl="1"/>
            <a:r>
              <a:rPr lang="en-GB" dirty="0"/>
              <a:t>ELSE</a:t>
            </a:r>
          </a:p>
          <a:p>
            <a:pPr lvl="1"/>
            <a:r>
              <a:rPr lang="en-GB" dirty="0"/>
              <a:t>ELSE IF</a:t>
            </a:r>
          </a:p>
        </p:txBody>
      </p:sp>
    </p:spTree>
    <p:extLst>
      <p:ext uri="{BB962C8B-B14F-4D97-AF65-F5344CB8AC3E}">
        <p14:creationId xmlns:p14="http://schemas.microsoft.com/office/powerpoint/2010/main" val="14961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2 – Loop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Problems/2_Loops.ijm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Two points for each problem solved</a:t>
            </a:r>
          </a:p>
        </p:txBody>
      </p:sp>
    </p:spTree>
    <p:extLst>
      <p:ext uri="{BB962C8B-B14F-4D97-AF65-F5344CB8AC3E}">
        <p14:creationId xmlns:p14="http://schemas.microsoft.com/office/powerpoint/2010/main" val="94411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7 – Conditional statements</a:t>
            </a:r>
          </a:p>
        </p:txBody>
      </p:sp>
    </p:spTree>
    <p:extLst>
      <p:ext uri="{BB962C8B-B14F-4D97-AF65-F5344CB8AC3E}">
        <p14:creationId xmlns:p14="http://schemas.microsoft.com/office/powerpoint/2010/main" val="245948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8864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412776"/>
            <a:ext cx="11593288" cy="49685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IF: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runs a block of code if a specified condition is true</a:t>
            </a:r>
            <a:endParaRPr lang="en-GB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ELSE: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combines with IF statement 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runs a block of code if the condition specified in the IF statement is not true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ELSE IF: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GB" dirty="0"/>
              <a:t>combines with IF statement</a:t>
            </a:r>
            <a:endParaRPr lang="en-US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runs a block of code if the condition specified in the IF statement is not true but a second specified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307224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78114"/>
            <a:ext cx="8610600" cy="1029972"/>
          </a:xfrm>
        </p:spPr>
        <p:txBody>
          <a:bodyPr/>
          <a:lstStyle/>
          <a:p>
            <a:pPr algn="l"/>
            <a:r>
              <a:rPr lang="en-GB" dirty="0"/>
              <a:t>IF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8" y="1640134"/>
            <a:ext cx="7955280" cy="13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(this statement is true)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do this;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847528" y="327456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get number of open images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getTitle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get the title of the active image</a:t>
            </a:r>
          </a:p>
          <a:p>
            <a:pPr lvl="1"/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"title: 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title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print the image title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77767" y="4294690"/>
            <a:ext cx="7922689" cy="1654590"/>
            <a:chOff x="753767" y="3995323"/>
            <a:chExt cx="7922689" cy="1654590"/>
          </a:xfrm>
        </p:grpSpPr>
        <p:cxnSp>
          <p:nvCxnSpPr>
            <p:cNvPr id="7" name="Straight Arrow Connector 6"/>
            <p:cNvCxnSpPr>
              <a:cxnSpLocks/>
              <a:stCxn id="8" idx="1"/>
            </p:cNvCxnSpPr>
            <p:nvPr/>
          </p:nvCxnSpPr>
          <p:spPr>
            <a:xfrm flipH="1" flipV="1">
              <a:off x="753767" y="3995323"/>
              <a:ext cx="1009921" cy="10558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1763688" y="4452526"/>
              <a:ext cx="691276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Indentation inside conditional statements &amp; loops is considered good practice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7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8610600" cy="1008112"/>
          </a:xfrm>
        </p:spPr>
        <p:txBody>
          <a:bodyPr/>
          <a:lstStyle/>
          <a:p>
            <a:pPr algn="l"/>
            <a:r>
              <a:rPr lang="en-GB" dirty="0"/>
              <a:t>IF-ELSE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184" y="1772816"/>
            <a:ext cx="7955280" cy="20162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(this statement is true)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do this;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do this;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2317184" y="4084176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"No images are open - exiting"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 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"Processing image 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getTitle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());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44757"/>
            <a:ext cx="8610600" cy="763963"/>
          </a:xfrm>
        </p:spPr>
        <p:txBody>
          <a:bodyPr/>
          <a:lstStyle/>
          <a:p>
            <a:pPr algn="l"/>
            <a:r>
              <a:rPr lang="en-GB" dirty="0"/>
              <a:t>IF-ELSE IF statements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47528" y="1347733"/>
            <a:ext cx="7704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US" dirty="0">
                <a:latin typeface="Courier New" panose="02070309020205020404" pitchFamily="49" charset="0"/>
              </a:rPr>
              <a:t>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US" dirty="0">
                <a:latin typeface="Courier New" panose="02070309020205020404" pitchFamily="49" charset="0"/>
              </a:rPr>
              <a:t>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	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US" dirty="0">
                <a:latin typeface="Courier New" panose="02070309020205020404" pitchFamily="49" charset="0"/>
              </a:rPr>
              <a:t>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47528" y="4350003"/>
            <a:ext cx="74888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CAFFD8"/>
                </a:solidFill>
                <a:latin typeface="Courier New" panose="02070309020205020404" pitchFamily="49" charset="0"/>
              </a:rPr>
              <a:t>"No images are open - exiting"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nImages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CAFFD8"/>
                </a:solidFill>
                <a:latin typeface="Courier New" panose="02070309020205020404" pitchFamily="49" charset="0"/>
              </a:rPr>
              <a:t>"Processing image "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9393FF"/>
                </a:solidFill>
                <a:latin typeface="Courier New" panose="02070309020205020404" pitchFamily="49" charset="0"/>
              </a:rPr>
              <a:t>getTitle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());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CAFFD8"/>
                </a:solidFill>
                <a:latin typeface="Courier New" panose="02070309020205020404" pitchFamily="49" charset="0"/>
              </a:rPr>
              <a:t>"Too many images open - aborting!"</a:t>
            </a:r>
            <a:r>
              <a:rPr lang="en-US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6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27384"/>
            <a:ext cx="9144000" cy="1052736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DEMO 9 – Conditional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Snippets/09_Conditional_Statements.ijm</a:t>
            </a:r>
          </a:p>
        </p:txBody>
      </p:sp>
    </p:spTree>
    <p:extLst>
      <p:ext uri="{BB962C8B-B14F-4D97-AF65-F5344CB8AC3E}">
        <p14:creationId xmlns:p14="http://schemas.microsoft.com/office/powerpoint/2010/main" val="126300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27384"/>
            <a:ext cx="9144000" cy="1052736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Problem 3 – Conditional Statements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Problems/3_Conditional_Statements.ijm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Two points for each problem solved</a:t>
            </a:r>
          </a:p>
        </p:txBody>
      </p:sp>
    </p:spTree>
    <p:extLst>
      <p:ext uri="{BB962C8B-B14F-4D97-AF65-F5344CB8AC3E}">
        <p14:creationId xmlns:p14="http://schemas.microsoft.com/office/powerpoint/2010/main" val="2940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3448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5 – Using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4285091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78" y="-27384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The Get Directory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860" y="1402472"/>
            <a:ext cx="9738280" cy="19545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b="1" dirty="0" err="1"/>
              <a:t>getDirectory</a:t>
            </a:r>
            <a:r>
              <a:rPr lang="en-GB" sz="2000" b="1" dirty="0"/>
              <a:t>(string)</a:t>
            </a:r>
          </a:p>
          <a:p>
            <a:pPr algn="just"/>
            <a:r>
              <a:rPr lang="en-GB" sz="2000" dirty="0"/>
              <a:t>Displays a “choose directory” dialog and returns the selected directory. </a:t>
            </a:r>
          </a:p>
          <a:p>
            <a:pPr algn="just"/>
            <a:r>
              <a:rPr lang="en-GB" sz="2000" dirty="0"/>
              <a:t>Returns an “empty” string if the specified directory is not found.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92" y="2852936"/>
            <a:ext cx="5544616" cy="36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6 – Loop statements</a:t>
            </a:r>
          </a:p>
        </p:txBody>
      </p:sp>
    </p:spTree>
    <p:extLst>
      <p:ext uri="{BB962C8B-B14F-4D97-AF65-F5344CB8AC3E}">
        <p14:creationId xmlns:p14="http://schemas.microsoft.com/office/powerpoint/2010/main" val="196360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4624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The Get File List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402472"/>
            <a:ext cx="7955280" cy="18825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b="1" dirty="0" err="1"/>
              <a:t>getFileList</a:t>
            </a:r>
            <a:r>
              <a:rPr lang="en-GB" sz="2000" b="1" dirty="0"/>
              <a:t>(directory)</a:t>
            </a:r>
          </a:p>
          <a:p>
            <a:pPr algn="just"/>
            <a:r>
              <a:rPr lang="en-GB" sz="2000" dirty="0"/>
              <a:t>Returns a list of the file names in the specified directory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20" y="2636913"/>
            <a:ext cx="6344560" cy="40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1 –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Problems/1_Variables.ijm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One point for each problem solved</a:t>
            </a:r>
          </a:p>
        </p:txBody>
      </p:sp>
    </p:spTree>
    <p:extLst>
      <p:ext uri="{BB962C8B-B14F-4D97-AF65-F5344CB8AC3E}">
        <p14:creationId xmlns:p14="http://schemas.microsoft.com/office/powerpoint/2010/main" val="41190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47740"/>
            <a:ext cx="8610600" cy="1293028"/>
          </a:xfrm>
        </p:spPr>
        <p:txBody>
          <a:bodyPr/>
          <a:lstStyle/>
          <a:p>
            <a:r>
              <a:rPr lang="en-GB" dirty="0"/>
              <a:t>The Set Batch Mode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412776"/>
            <a:ext cx="11521280" cy="2592288"/>
          </a:xfrm>
        </p:spPr>
        <p:txBody>
          <a:bodyPr>
            <a:normAutofit/>
          </a:bodyPr>
          <a:lstStyle/>
          <a:p>
            <a:pPr marL="0" indent="0" algn="just">
              <a:spcAft>
                <a:spcPts val="600"/>
              </a:spcAft>
              <a:buNone/>
            </a:pPr>
            <a:r>
              <a:rPr lang="en-US" sz="2400" b="1" dirty="0" err="1"/>
              <a:t>setBatchMode</a:t>
            </a:r>
            <a:r>
              <a:rPr lang="en-US" sz="2400" b="1" dirty="0"/>
              <a:t>(</a:t>
            </a:r>
            <a:r>
              <a:rPr lang="en-US" sz="2400" b="1" dirty="0" err="1"/>
              <a:t>arg</a:t>
            </a:r>
            <a:r>
              <a:rPr lang="en-US" sz="2400" b="1" dirty="0"/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Controls whether images are visible or hidden during macro execution. 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Why is this useful?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Interacting with a window mid-macro can cause errors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Batch mode macros run up to 20x faster.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65538410"/>
              </p:ext>
            </p:extLst>
          </p:nvPr>
        </p:nvGraphicFramePr>
        <p:xfrm>
          <a:off x="1487488" y="4077072"/>
          <a:ext cx="918051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6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8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7 – Batch Mode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Snippets/07_Batch_Mode.ijm</a:t>
            </a:r>
          </a:p>
        </p:txBody>
      </p:sp>
    </p:spTree>
    <p:extLst>
      <p:ext uri="{BB962C8B-B14F-4D97-AF65-F5344CB8AC3E}">
        <p14:creationId xmlns:p14="http://schemas.microsoft.com/office/powerpoint/2010/main" val="2543707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00852"/>
            <a:ext cx="8610600" cy="1013588"/>
          </a:xfrm>
        </p:spPr>
        <p:txBody>
          <a:bodyPr/>
          <a:lstStyle/>
          <a:p>
            <a:pPr algn="l"/>
            <a:r>
              <a:rPr lang="en-GB" dirty="0"/>
              <a:t>The ENDS WITH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330464"/>
            <a:ext cx="7955280" cy="18825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 err="1"/>
              <a:t>endsWith</a:t>
            </a:r>
            <a:r>
              <a:rPr lang="en-US" sz="2000" b="1" dirty="0"/>
              <a:t>(string, suffix)</a:t>
            </a:r>
          </a:p>
          <a:p>
            <a:pPr marL="0" indent="0" algn="just">
              <a:buNone/>
            </a:pPr>
            <a:br>
              <a:rPr lang="en-GB" sz="2000" dirty="0"/>
            </a:br>
            <a:r>
              <a:rPr lang="en-US" sz="2000" dirty="0"/>
              <a:t>Returns </a:t>
            </a:r>
            <a:r>
              <a:rPr lang="en-US" sz="2000" i="1" dirty="0"/>
              <a:t>true</a:t>
            </a:r>
            <a:r>
              <a:rPr lang="en-US" sz="2000" dirty="0"/>
              <a:t> if </a:t>
            </a:r>
            <a:r>
              <a:rPr lang="en-US" sz="2000" i="1" dirty="0"/>
              <a:t>string</a:t>
            </a:r>
            <a:r>
              <a:rPr lang="en-US" sz="2000" dirty="0"/>
              <a:t> ends with </a:t>
            </a:r>
            <a:r>
              <a:rPr lang="en-US" sz="2000" i="1" dirty="0"/>
              <a:t>suffix</a:t>
            </a:r>
            <a:r>
              <a:rPr lang="en-US" sz="2000" dirty="0"/>
              <a:t>, otherwise returns false;</a:t>
            </a:r>
            <a:endParaRPr lang="en-GB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0" y="2780928"/>
            <a:ext cx="914400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sz="1800" dirty="0" err="1">
                <a:solidFill>
                  <a:srgbClr val="9393FF"/>
                </a:solidFill>
                <a:latin typeface="Courier New" panose="02070309020205020404" pitchFamily="49" charset="0"/>
              </a:rPr>
              <a:t>endsWith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file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Courier New" panose="02070309020205020404" pitchFamily="49" charset="0"/>
              </a:rPr>
              <a:t> format</a:t>
            </a:r>
            <a:r>
              <a:rPr lang="en-US" sz="1800" b="1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623392" y="3623714"/>
            <a:ext cx="10512152" cy="275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Check whether the variable file ends with specified suffix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In other words, check if the file is of the specified file format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Processing the wrong file type will likely produce an error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Good example of error checking – never assume the user knows what they are doing!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22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8 – The RUN Command</a:t>
            </a:r>
          </a:p>
        </p:txBody>
      </p:sp>
    </p:spTree>
    <p:extLst>
      <p:ext uri="{BB962C8B-B14F-4D97-AF65-F5344CB8AC3E}">
        <p14:creationId xmlns:p14="http://schemas.microsoft.com/office/powerpoint/2010/main" val="154603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47908"/>
            <a:ext cx="8610600" cy="832813"/>
          </a:xfrm>
        </p:spPr>
        <p:txBody>
          <a:bodyPr/>
          <a:lstStyle/>
          <a:p>
            <a:pPr algn="l"/>
            <a:r>
              <a:rPr lang="en-GB" dirty="0"/>
              <a:t>The Run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4149080"/>
            <a:ext cx="11737304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run("command", "options")</a:t>
            </a:r>
          </a:p>
          <a:p>
            <a:r>
              <a:rPr lang="en-US" sz="2400" dirty="0"/>
              <a:t>Executes an </a:t>
            </a:r>
            <a:r>
              <a:rPr lang="en-US" sz="2400" dirty="0" err="1"/>
              <a:t>ImageJ</a:t>
            </a:r>
            <a:r>
              <a:rPr lang="en-US" sz="2400" dirty="0"/>
              <a:t> menu command.</a:t>
            </a:r>
          </a:p>
          <a:p>
            <a:r>
              <a:rPr lang="en-US" sz="2400" dirty="0"/>
              <a:t>Options argument contains values automatically entered into dialog boxes.</a:t>
            </a:r>
          </a:p>
          <a:p>
            <a:r>
              <a:rPr lang="en-GB" sz="2400" dirty="0"/>
              <a:t>Provides access to most menu commands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4" t="7225" r="41984" b="49361"/>
          <a:stretch/>
        </p:blipFill>
        <p:spPr>
          <a:xfrm>
            <a:off x="1847528" y="1340768"/>
            <a:ext cx="8640000" cy="218138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524000" y="2340040"/>
            <a:ext cx="32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524000" y="3168040"/>
            <a:ext cx="32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4000" y="3356992"/>
            <a:ext cx="32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77956"/>
            <a:ext cx="8610600" cy="1007685"/>
          </a:xfrm>
        </p:spPr>
        <p:txBody>
          <a:bodyPr/>
          <a:lstStyle/>
          <a:p>
            <a:pPr algn="l"/>
            <a:r>
              <a:rPr lang="en-GB" dirty="0"/>
              <a:t>Run command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440" y="1610927"/>
            <a:ext cx="10081120" cy="1806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 dirty="0"/>
              <a:t>run("command", "options");</a:t>
            </a:r>
          </a:p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r>
              <a:rPr lang="en-US" sz="2100" b="1" dirty="0">
                <a:solidFill>
                  <a:srgbClr val="868686"/>
                </a:solidFill>
              </a:rPr>
              <a:t>run("Set Measurements...", </a:t>
            </a:r>
            <a:r>
              <a:rPr lang="en-US" sz="2100" b="1" dirty="0"/>
              <a:t>"area shape display redirect=None decimal=3"</a:t>
            </a:r>
            <a:r>
              <a:rPr lang="en-US" sz="2100" b="1" dirty="0">
                <a:solidFill>
                  <a:srgbClr val="868686"/>
                </a:solidFill>
              </a:rPr>
              <a:t>);</a:t>
            </a:r>
          </a:p>
          <a:p>
            <a:pPr marL="0" indent="0">
              <a:buNone/>
            </a:pPr>
            <a:endParaRPr lang="en-US" sz="2100" b="1" dirty="0"/>
          </a:p>
          <a:p>
            <a:pPr marL="0" indent="0">
              <a:buNone/>
            </a:pPr>
            <a:endParaRPr lang="en-US" sz="21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7F516A-D41A-469D-902C-1DB1509B1817}"/>
              </a:ext>
            </a:extLst>
          </p:cNvPr>
          <p:cNvSpPr/>
          <p:nvPr/>
        </p:nvSpPr>
        <p:spPr>
          <a:xfrm>
            <a:off x="3071664" y="1473673"/>
            <a:ext cx="1656184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7D5EE6-BA8A-4EF2-9FD3-B5C30F41C5F8}"/>
              </a:ext>
            </a:extLst>
          </p:cNvPr>
          <p:cNvGrpSpPr/>
          <p:nvPr/>
        </p:nvGrpSpPr>
        <p:grpSpPr>
          <a:xfrm>
            <a:off x="3359696" y="3356992"/>
            <a:ext cx="6912768" cy="2997585"/>
            <a:chOff x="1763688" y="2652328"/>
            <a:chExt cx="6912768" cy="299758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C6B7320-43CD-4E37-B0F0-191A59CE068F}"/>
                </a:ext>
              </a:extLst>
            </p:cNvPr>
            <p:cNvGrpSpPr/>
            <p:nvPr/>
          </p:nvGrpSpPr>
          <p:grpSpPr>
            <a:xfrm>
              <a:off x="1763688" y="2674773"/>
              <a:ext cx="6912768" cy="2975140"/>
              <a:chOff x="1763688" y="2674773"/>
              <a:chExt cx="6912768" cy="297514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A4165AF-DE4B-4210-9D2D-08C102C0E16A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 flipH="1" flipV="1">
                <a:off x="4355976" y="2674773"/>
                <a:ext cx="864096" cy="177775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2A0ECB8-68AB-43FE-B614-FFDFFD034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688" y="4452526"/>
                <a:ext cx="6912768" cy="119738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dirty="0"/>
                  <a:t>Each of these represents something selected in the dialog box…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5DD5D5-5D1A-47D2-AD5C-6BB0355BCE84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3707904" y="2652328"/>
              <a:ext cx="1512168" cy="18001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735688-E240-4FFA-AA71-FD9D7BB77FB7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4932040" y="2674774"/>
              <a:ext cx="288032" cy="177775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4832451-3A09-4514-800F-FE04FCA38F3F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5220072" y="2652328"/>
              <a:ext cx="1008112" cy="18001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67282BB-222F-4AC4-8AE5-08BB4043460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5220072" y="2674772"/>
              <a:ext cx="2376264" cy="17777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C35B71C-5041-420F-81F3-29FE922EF359}"/>
              </a:ext>
            </a:extLst>
          </p:cNvPr>
          <p:cNvGrpSpPr/>
          <p:nvPr/>
        </p:nvGrpSpPr>
        <p:grpSpPr>
          <a:xfrm>
            <a:off x="4223792" y="3263344"/>
            <a:ext cx="6912768" cy="2813030"/>
            <a:chOff x="1763688" y="2836883"/>
            <a:chExt cx="6912768" cy="281303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E4D861-95AC-46A7-B9DE-17B7D753DB92}"/>
                </a:ext>
              </a:extLst>
            </p:cNvPr>
            <p:cNvGrpSpPr/>
            <p:nvPr/>
          </p:nvGrpSpPr>
          <p:grpSpPr>
            <a:xfrm>
              <a:off x="1763688" y="2836883"/>
              <a:ext cx="6912768" cy="2813030"/>
              <a:chOff x="1763688" y="2836883"/>
              <a:chExt cx="6912768" cy="281303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6B3C519-608F-4F82-82E2-C85FE60FFA94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 flipH="1" flipV="1">
                <a:off x="3851920" y="2836883"/>
                <a:ext cx="1368152" cy="161564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27DDFBD-3693-431D-9878-50CE211989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688" y="4452526"/>
                <a:ext cx="6912768" cy="119738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dirty="0"/>
                  <a:t>…and each MUST be separated by a space.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D35C31-A224-4D0A-AB39-A5F005033980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2987824" y="2836883"/>
              <a:ext cx="2232248" cy="16156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5742B68-09DB-4F6A-8596-C3AAC75B38CE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4754150" y="2836883"/>
              <a:ext cx="465922" cy="16156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DBDF948-87A9-423E-8A1E-BBBEB86D71FA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V="1">
              <a:off x="5220072" y="2836883"/>
              <a:ext cx="1474034" cy="161564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27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2301-0519-46CB-8614-C9FB43B6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64" y="268002"/>
            <a:ext cx="11512667" cy="1293028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But what if I need to specify an option that contains spaces?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4E94A9-22BD-4518-BA8F-1C574DCA021C}"/>
              </a:ext>
            </a:extLst>
          </p:cNvPr>
          <p:cNvSpPr/>
          <p:nvPr/>
        </p:nvSpPr>
        <p:spPr>
          <a:xfrm>
            <a:off x="1631504" y="2193755"/>
            <a:ext cx="889248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"open=[D:/OneDrive - The Francis Crick Institute/Training/Scripting Workshop/Scripting Workshop Images/ScriptingWorkshopImages_2_MMStack_Pos0.ome.tif]"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34991D-AE79-4AE1-8AA8-9481943CA487}"/>
              </a:ext>
            </a:extLst>
          </p:cNvPr>
          <p:cNvGrpSpPr/>
          <p:nvPr/>
        </p:nvGrpSpPr>
        <p:grpSpPr>
          <a:xfrm>
            <a:off x="3463549" y="2265762"/>
            <a:ext cx="6912768" cy="3683518"/>
            <a:chOff x="1939549" y="1988840"/>
            <a:chExt cx="6912768" cy="36835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DB0FAA-BC8E-4AD1-8823-0375C27ACBEC}"/>
                </a:ext>
              </a:extLst>
            </p:cNvPr>
            <p:cNvGrpSpPr/>
            <p:nvPr/>
          </p:nvGrpSpPr>
          <p:grpSpPr>
            <a:xfrm>
              <a:off x="1939549" y="2420840"/>
              <a:ext cx="6912768" cy="3251518"/>
              <a:chOff x="1763688" y="2398395"/>
              <a:chExt cx="6912768" cy="3251518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F0E069B-5C36-4D35-B7F7-850F193A78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688" y="4452526"/>
                <a:ext cx="6912768" cy="119738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GB" dirty="0"/>
                  <a:t>Square brackets tell FIJI to ignore spaces between them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C0CF57F-EC87-46F4-BD5F-05C7929F3A5F}"/>
                  </a:ext>
                </a:extLst>
              </p:cNvPr>
              <p:cNvCxnSpPr>
                <a:cxnSpLocks/>
                <a:stCxn id="11" idx="0"/>
                <a:endCxn id="12" idx="4"/>
              </p:cNvCxnSpPr>
              <p:nvPr/>
            </p:nvCxnSpPr>
            <p:spPr>
              <a:xfrm flipH="1" flipV="1">
                <a:off x="4738155" y="2398395"/>
                <a:ext cx="481917" cy="205413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CFC1BF1-17A1-4E88-A10E-6F4FAEF5082D}"/>
                  </a:ext>
                </a:extLst>
              </p:cNvPr>
              <p:cNvCxnSpPr>
                <a:cxnSpLocks/>
                <a:stCxn id="11" idx="0"/>
                <a:endCxn id="13" idx="3"/>
              </p:cNvCxnSpPr>
              <p:nvPr/>
            </p:nvCxnSpPr>
            <p:spPr>
              <a:xfrm flipV="1">
                <a:off x="5220072" y="3199274"/>
                <a:ext cx="1934404" cy="1253252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A28D1C-AEE0-49D7-BE66-774E9D5265F7}"/>
                </a:ext>
              </a:extLst>
            </p:cNvPr>
            <p:cNvSpPr/>
            <p:nvPr/>
          </p:nvSpPr>
          <p:spPr>
            <a:xfrm>
              <a:off x="4716016" y="1988840"/>
              <a:ext cx="396000" cy="432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7E955F2-0653-4EF5-9806-140A8BEFB3DE}"/>
                </a:ext>
              </a:extLst>
            </p:cNvPr>
            <p:cNvSpPr/>
            <p:nvPr/>
          </p:nvSpPr>
          <p:spPr>
            <a:xfrm>
              <a:off x="7272344" y="2852984"/>
              <a:ext cx="396000" cy="432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3C1CFD3-FB58-4B46-B60B-9123345123BC}"/>
              </a:ext>
            </a:extLst>
          </p:cNvPr>
          <p:cNvSpPr/>
          <p:nvPr/>
        </p:nvSpPr>
        <p:spPr>
          <a:xfrm>
            <a:off x="1631504" y="2193755"/>
            <a:ext cx="889248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rgbClr val="9393FF"/>
                </a:solidFill>
                <a:latin typeface="Courier New" panose="02070309020205020404" pitchFamily="49" charset="0"/>
              </a:rPr>
              <a:t>run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"Bio-Formats Importer"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CAFFD8"/>
                </a:solidFill>
                <a:latin typeface="Courier New" panose="02070309020205020404" pitchFamily="49" charset="0"/>
              </a:rPr>
              <a:t>"open=D:/OneDrive - The Francis Crick Institute/Training/Scripting Workshop/Scripting Workshop Images/ScriptingWorkshopImages_2_MMStack_Pos0.ome.tif"</a:t>
            </a:r>
            <a:r>
              <a:rPr lang="en-GB" b="1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9AF30A-7E73-4609-B7B9-5075583A5FAB}"/>
              </a:ext>
            </a:extLst>
          </p:cNvPr>
          <p:cNvSpPr/>
          <p:nvPr/>
        </p:nvSpPr>
        <p:spPr>
          <a:xfrm>
            <a:off x="5591944" y="2193070"/>
            <a:ext cx="2376264" cy="5767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99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7" grpId="1"/>
      <p:bldP spid="18" grpId="0" animBg="1"/>
      <p:bldP spid="1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10 – The Run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Snippets/10_Run_Statement.ijm</a:t>
            </a:r>
          </a:p>
        </p:txBody>
      </p:sp>
    </p:spTree>
    <p:extLst>
      <p:ext uri="{BB962C8B-B14F-4D97-AF65-F5344CB8AC3E}">
        <p14:creationId xmlns:p14="http://schemas.microsoft.com/office/powerpoint/2010/main" val="375869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91756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Looping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2348880"/>
            <a:ext cx="9145016" cy="3132976"/>
          </a:xfrm>
        </p:spPr>
        <p:txBody>
          <a:bodyPr>
            <a:normAutofit/>
          </a:bodyPr>
          <a:lstStyle/>
          <a:p>
            <a:r>
              <a:rPr lang="en-GB" dirty="0"/>
              <a:t>FOR:</a:t>
            </a:r>
          </a:p>
          <a:p>
            <a:pPr lvl="1"/>
            <a:r>
              <a:rPr lang="en-US" dirty="0"/>
              <a:t>runs a block of code a specified number of times </a:t>
            </a:r>
            <a:endParaRPr lang="en-GB" dirty="0"/>
          </a:p>
          <a:p>
            <a:r>
              <a:rPr lang="en-GB" dirty="0"/>
              <a:t>WHILE:</a:t>
            </a:r>
          </a:p>
          <a:p>
            <a:pPr lvl="1"/>
            <a:r>
              <a:rPr lang="en-US" dirty="0"/>
              <a:t>repeatedly runs a block of code while a condition is true </a:t>
            </a:r>
            <a:endParaRPr lang="en-GB" dirty="0"/>
          </a:p>
          <a:p>
            <a:r>
              <a:rPr lang="en-GB" dirty="0"/>
              <a:t>DO WHILE:</a:t>
            </a:r>
          </a:p>
          <a:p>
            <a:pPr lvl="1"/>
            <a:r>
              <a:rPr lang="en-US" dirty="0"/>
              <a:t>runs a block of code once then repeats while a condition is true </a:t>
            </a:r>
          </a:p>
        </p:txBody>
      </p:sp>
    </p:spTree>
    <p:extLst>
      <p:ext uri="{BB962C8B-B14F-4D97-AF65-F5344CB8AC3E}">
        <p14:creationId xmlns:p14="http://schemas.microsoft.com/office/powerpoint/2010/main" val="239346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Problem 4 – The RUN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 </a:t>
            </a:r>
            <a:r>
              <a:rPr lang="en-GB" sz="2800" i="1" dirty="0"/>
              <a:t>Problems/4_The_Run_Statement.ijm</a:t>
            </a:r>
          </a:p>
          <a:p>
            <a:pPr marL="16200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Four points for solving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3683081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9 – Manipulating files</a:t>
            </a:r>
          </a:p>
        </p:txBody>
      </p:sp>
    </p:spTree>
    <p:extLst>
      <p:ext uri="{BB962C8B-B14F-4D97-AF65-F5344CB8AC3E}">
        <p14:creationId xmlns:p14="http://schemas.microsoft.com/office/powerpoint/2010/main" val="1126001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16632"/>
            <a:ext cx="8610600" cy="1008112"/>
          </a:xfrm>
        </p:spPr>
        <p:txBody>
          <a:bodyPr/>
          <a:lstStyle/>
          <a:p>
            <a:pPr algn="l"/>
            <a:r>
              <a:rPr lang="en-GB" dirty="0"/>
              <a:t>File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160" y="1124744"/>
            <a:ext cx="7955280" cy="5472608"/>
          </a:xfrm>
        </p:spPr>
        <p:txBody>
          <a:bodyPr>
            <a:normAutofit/>
          </a:bodyPr>
          <a:lstStyle/>
          <a:p>
            <a:pPr algn="just"/>
            <a:r>
              <a:rPr lang="en-GB" sz="2400" dirty="0"/>
              <a:t>Get information about a file</a:t>
            </a:r>
          </a:p>
          <a:p>
            <a:pPr algn="just"/>
            <a:r>
              <a:rPr lang="en-GB" sz="2400" dirty="0"/>
              <a:t>Read or write a text file</a:t>
            </a:r>
          </a:p>
          <a:p>
            <a:pPr algn="just"/>
            <a:r>
              <a:rPr lang="en-GB" sz="2400" dirty="0"/>
              <a:t>Create a directory</a:t>
            </a:r>
          </a:p>
          <a:p>
            <a:pPr algn="just"/>
            <a:r>
              <a:rPr lang="en-GB" sz="2400" dirty="0"/>
              <a:t>Delete, rename or move a file or directory.</a:t>
            </a:r>
          </a:p>
          <a:p>
            <a:pPr algn="just"/>
            <a:endParaRPr lang="en-GB" sz="2400" b="1" dirty="0"/>
          </a:p>
          <a:p>
            <a:pPr algn="just"/>
            <a:endParaRPr lang="en-GB" sz="2400" b="1" dirty="0"/>
          </a:p>
          <a:p>
            <a:pPr algn="just"/>
            <a:r>
              <a:rPr lang="en-GB" sz="2400" b="1" dirty="0" err="1"/>
              <a:t>File.exists</a:t>
            </a:r>
            <a:r>
              <a:rPr lang="en-GB" sz="2400" b="1" dirty="0"/>
              <a:t>(path)</a:t>
            </a:r>
            <a:endParaRPr lang="en-GB" sz="2400" dirty="0"/>
          </a:p>
          <a:p>
            <a:pPr lvl="1" algn="just"/>
            <a:r>
              <a:rPr lang="en-GB" dirty="0"/>
              <a:t>Returns true if the specified file exists.</a:t>
            </a:r>
          </a:p>
          <a:p>
            <a:pPr algn="just"/>
            <a:r>
              <a:rPr lang="en-GB" sz="2400" b="1" dirty="0" err="1"/>
              <a:t>File.makeDirectory</a:t>
            </a:r>
            <a:r>
              <a:rPr lang="en-GB" sz="2400" b="1" dirty="0"/>
              <a:t>(path)</a:t>
            </a:r>
            <a:endParaRPr lang="en-GB" sz="2400" dirty="0"/>
          </a:p>
          <a:p>
            <a:pPr lvl="1" algn="just"/>
            <a:r>
              <a:rPr lang="en-GB" dirty="0"/>
              <a:t>Creates a directory.</a:t>
            </a:r>
          </a:p>
          <a:p>
            <a:pPr algn="just"/>
            <a:r>
              <a:rPr lang="en-GB" sz="2400" b="1" dirty="0" err="1"/>
              <a:t>File.separator</a:t>
            </a:r>
            <a:endParaRPr lang="en-GB" sz="2400" dirty="0"/>
          </a:p>
          <a:p>
            <a:pPr lvl="1" algn="just"/>
            <a:r>
              <a:rPr lang="en-GB" dirty="0"/>
              <a:t>Returns the file name separator character ("/" or "\").</a:t>
            </a:r>
          </a:p>
        </p:txBody>
      </p:sp>
    </p:spTree>
    <p:extLst>
      <p:ext uri="{BB962C8B-B14F-4D97-AF65-F5344CB8AC3E}">
        <p14:creationId xmlns:p14="http://schemas.microsoft.com/office/powerpoint/2010/main" val="1273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11 – File Functions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Snippets/11_File_Functions.ijm</a:t>
            </a:r>
          </a:p>
        </p:txBody>
      </p:sp>
    </p:spTree>
    <p:extLst>
      <p:ext uri="{BB962C8B-B14F-4D97-AF65-F5344CB8AC3E}">
        <p14:creationId xmlns:p14="http://schemas.microsoft.com/office/powerpoint/2010/main" val="556189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10 – Manipulating images</a:t>
            </a:r>
          </a:p>
        </p:txBody>
      </p:sp>
    </p:spTree>
    <p:extLst>
      <p:ext uri="{BB962C8B-B14F-4D97-AF65-F5344CB8AC3E}">
        <p14:creationId xmlns:p14="http://schemas.microsoft.com/office/powerpoint/2010/main" val="38817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344" y="1"/>
            <a:ext cx="9144000" cy="1052736"/>
          </a:xfrm>
        </p:spPr>
        <p:txBody>
          <a:bodyPr/>
          <a:lstStyle/>
          <a:p>
            <a:r>
              <a:rPr lang="en-GB" dirty="0"/>
              <a:t>Let’s do something with images!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072" y="1052738"/>
            <a:ext cx="9611464" cy="5544615"/>
          </a:xfrm>
        </p:spPr>
        <p:txBody>
          <a:bodyPr>
            <a:noAutofit/>
          </a:bodyPr>
          <a:lstStyle/>
          <a:p>
            <a:pPr algn="just"/>
            <a:r>
              <a:rPr lang="en-GB" sz="2400" dirty="0"/>
              <a:t>We have a script that will open images and create directories</a:t>
            </a:r>
          </a:p>
          <a:p>
            <a:pPr algn="just"/>
            <a:r>
              <a:rPr lang="en-GB" sz="2400" dirty="0"/>
              <a:t>Now we need to do something with the images</a:t>
            </a:r>
          </a:p>
          <a:p>
            <a:pPr algn="just"/>
            <a:endParaRPr lang="en-GB" sz="2400" dirty="0"/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Q: How do we direct FIJI to a particular image?</a:t>
            </a:r>
          </a:p>
          <a:p>
            <a:pPr algn="just"/>
            <a:r>
              <a:rPr lang="en-GB" sz="2400" dirty="0"/>
              <a:t>A: We need to know the image names</a:t>
            </a:r>
          </a:p>
          <a:p>
            <a:pPr marL="0" indent="0" algn="just">
              <a:buNone/>
            </a:pPr>
            <a:endParaRPr lang="en-GB" sz="2400" b="1" dirty="0"/>
          </a:p>
          <a:p>
            <a:pPr algn="just"/>
            <a:endParaRPr lang="en-GB" sz="2400" b="1" dirty="0"/>
          </a:p>
          <a:p>
            <a:r>
              <a:rPr lang="en-US" sz="2400" b="1" dirty="0" err="1"/>
              <a:t>getList</a:t>
            </a:r>
            <a:r>
              <a:rPr lang="en-US" sz="2400" b="1" dirty="0"/>
              <a:t>("</a:t>
            </a:r>
            <a:r>
              <a:rPr lang="en-US" sz="2400" b="1" dirty="0" err="1"/>
              <a:t>image.titles</a:t>
            </a:r>
            <a:r>
              <a:rPr lang="en-US" sz="2400" b="1" dirty="0"/>
              <a:t>")</a:t>
            </a:r>
          </a:p>
          <a:p>
            <a:pPr lvl="1"/>
            <a:r>
              <a:rPr lang="en-US" dirty="0"/>
              <a:t>Returns a list (array) of image window titles.</a:t>
            </a:r>
          </a:p>
          <a:p>
            <a:r>
              <a:rPr lang="en-US" sz="2400" b="1" dirty="0" err="1"/>
              <a:t>getList</a:t>
            </a:r>
            <a:r>
              <a:rPr lang="en-US" sz="2400" b="1" dirty="0"/>
              <a:t>("</a:t>
            </a:r>
            <a:r>
              <a:rPr lang="en-US" sz="2400" b="1" dirty="0" err="1"/>
              <a:t>window.titles</a:t>
            </a:r>
            <a:r>
              <a:rPr lang="en-US" sz="2400" b="1" dirty="0"/>
              <a:t>")</a:t>
            </a:r>
            <a:endParaRPr lang="en-US" sz="2400" dirty="0"/>
          </a:p>
          <a:p>
            <a:pPr lvl="1"/>
            <a:r>
              <a:rPr lang="en-US" dirty="0"/>
              <a:t>Returns a list (array) of non-image window titles.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925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988840"/>
            <a:ext cx="10873208" cy="28803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/>
              <a:t>Before doing anything with an image, we need to tell FIJI which image we want to work on…</a:t>
            </a:r>
          </a:p>
          <a:p>
            <a:pPr marL="0" indent="0" algn="just">
              <a:buNone/>
            </a:pPr>
            <a:endParaRPr lang="en-GB" sz="2400" b="1" dirty="0"/>
          </a:p>
          <a:p>
            <a:r>
              <a:rPr lang="en-US" sz="2400" b="1" dirty="0" err="1"/>
              <a:t>selectWindow</a:t>
            </a:r>
            <a:r>
              <a:rPr lang="en-US" sz="2400" b="1" dirty="0"/>
              <a:t>("name")</a:t>
            </a:r>
          </a:p>
          <a:p>
            <a:pPr lvl="1"/>
            <a:r>
              <a:rPr lang="en-US" dirty="0"/>
              <a:t>Activates the window with the title "name".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697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1663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Close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2048" y="1268413"/>
            <a:ext cx="11136560" cy="532923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close()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400" dirty="0"/>
              <a:t>Closes the active image.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close(pattern)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Closes windows whose title matches 'pattern'.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For example, close("</a:t>
            </a:r>
            <a:r>
              <a:rPr lang="en-US" sz="2400" dirty="0" err="1"/>
              <a:t>Histo</a:t>
            </a:r>
            <a:r>
              <a:rPr lang="en-US" sz="2400" dirty="0"/>
              <a:t>*") would close all histogram windows.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Use close("*") to close all image windows.</a:t>
            </a:r>
          </a:p>
        </p:txBody>
      </p:sp>
    </p:spTree>
    <p:extLst>
      <p:ext uri="{BB962C8B-B14F-4D97-AF65-F5344CB8AC3E}">
        <p14:creationId xmlns:p14="http://schemas.microsoft.com/office/powerpoint/2010/main" val="34010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5680" y="4869160"/>
            <a:ext cx="7315200" cy="1800000"/>
          </a:xfrm>
        </p:spPr>
        <p:txBody>
          <a:bodyPr anchor="ctr">
            <a:normAutofit/>
          </a:bodyPr>
          <a:lstStyle/>
          <a:p>
            <a:pPr algn="r"/>
            <a:r>
              <a:rPr lang="en-GB" sz="4800" dirty="0"/>
              <a:t>12 – Writing your own functions</a:t>
            </a:r>
          </a:p>
        </p:txBody>
      </p:sp>
    </p:spTree>
    <p:extLst>
      <p:ext uri="{BB962C8B-B14F-4D97-AF65-F5344CB8AC3E}">
        <p14:creationId xmlns:p14="http://schemas.microsoft.com/office/powerpoint/2010/main" val="1135240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00" y="161214"/>
            <a:ext cx="8610600" cy="1060490"/>
          </a:xfrm>
        </p:spPr>
        <p:txBody>
          <a:bodyPr/>
          <a:lstStyle/>
          <a:p>
            <a:pPr algn="l"/>
            <a:r>
              <a:rPr lang="en-GB" dirty="0"/>
              <a:t>What is a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221704"/>
            <a:ext cx="9937104" cy="1127177"/>
          </a:xfrm>
        </p:spPr>
        <p:txBody>
          <a:bodyPr>
            <a:noAutofit/>
          </a:bodyPr>
          <a:lstStyle/>
          <a:p>
            <a:r>
              <a:rPr lang="en-GB" sz="1800" dirty="0"/>
              <a:t>Can be thought of as a self-contained script</a:t>
            </a:r>
          </a:p>
          <a:p>
            <a:r>
              <a:rPr lang="en-US" sz="1800" dirty="0"/>
              <a:t>A function is a block of code that can be passed variables and/or return a value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7402" y="2348880"/>
            <a:ext cx="81150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myFunction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arg1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arg2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arg3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Add arg1 and arg2 together;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Divide result by arg3;</a:t>
            </a:r>
          </a:p>
          <a:p>
            <a:pPr lvl="1"/>
            <a:r>
              <a:rPr lang="en-US" dirty="0">
                <a:latin typeface="Courier New" panose="02070309020205020404" pitchFamily="49" charset="0"/>
              </a:rPr>
              <a:t>Print status;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return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result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9536" y="4378265"/>
            <a:ext cx="64624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sum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 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	return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s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sum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s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output is 3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71664" y="2908084"/>
            <a:ext cx="5439682" cy="1944216"/>
            <a:chOff x="1547664" y="2564904"/>
            <a:chExt cx="5439682" cy="1944216"/>
          </a:xfrm>
        </p:grpSpPr>
        <p:sp>
          <p:nvSpPr>
            <p:cNvPr id="6" name="Oval 5"/>
            <p:cNvSpPr/>
            <p:nvPr/>
          </p:nvSpPr>
          <p:spPr>
            <a:xfrm>
              <a:off x="1547664" y="4014356"/>
              <a:ext cx="720080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>
              <a:stCxn id="8" idx="1"/>
              <a:endCxn id="6" idx="6"/>
            </p:cNvCxnSpPr>
            <p:nvPr/>
          </p:nvCxnSpPr>
          <p:spPr>
            <a:xfrm flipH="1">
              <a:off x="2267744" y="3163598"/>
              <a:ext cx="2736304" cy="10981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5004048" y="2564904"/>
              <a:ext cx="198329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Function name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61261" y="4159019"/>
            <a:ext cx="5179853" cy="1197387"/>
            <a:chOff x="2137260" y="3815838"/>
            <a:chExt cx="5179853" cy="1197387"/>
          </a:xfrm>
        </p:grpSpPr>
        <p:sp>
          <p:nvSpPr>
            <p:cNvPr id="13" name="Oval 12"/>
            <p:cNvSpPr/>
            <p:nvPr/>
          </p:nvSpPr>
          <p:spPr>
            <a:xfrm>
              <a:off x="2137260" y="3983765"/>
              <a:ext cx="778555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/>
            <p:cNvCxnSpPr>
              <a:stCxn id="15" idx="1"/>
              <a:endCxn id="13" idx="6"/>
            </p:cNvCxnSpPr>
            <p:nvPr/>
          </p:nvCxnSpPr>
          <p:spPr>
            <a:xfrm flipH="1" flipV="1">
              <a:off x="2915815" y="4231147"/>
              <a:ext cx="2418000" cy="18338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5333815" y="3815838"/>
              <a:ext cx="1983298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Function parameters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88645" y="5402280"/>
            <a:ext cx="7499842" cy="1339089"/>
            <a:chOff x="1464645" y="5059099"/>
            <a:chExt cx="7499842" cy="1339089"/>
          </a:xfrm>
        </p:grpSpPr>
        <p:sp>
          <p:nvSpPr>
            <p:cNvPr id="18" name="Oval 17"/>
            <p:cNvSpPr/>
            <p:nvPr/>
          </p:nvSpPr>
          <p:spPr>
            <a:xfrm>
              <a:off x="1464645" y="5059099"/>
              <a:ext cx="778555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/>
            <p:cNvCxnSpPr>
              <a:stCxn id="20" idx="1"/>
              <a:endCxn id="18" idx="6"/>
            </p:cNvCxnSpPr>
            <p:nvPr/>
          </p:nvCxnSpPr>
          <p:spPr>
            <a:xfrm flipH="1" flipV="1">
              <a:off x="2243200" y="5306481"/>
              <a:ext cx="2904864" cy="4930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5148064" y="5200801"/>
              <a:ext cx="3816423" cy="119738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a and b are assigned the values 1 and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5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17" y="16953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FOR statements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22093" y="2636912"/>
            <a:ext cx="7955280" cy="2236777"/>
          </a:xfrm>
        </p:spPr>
        <p:txBody>
          <a:bodyPr>
            <a:noAutofit/>
          </a:bodyPr>
          <a:lstStyle/>
          <a:p>
            <a:r>
              <a:rPr lang="en-GB" sz="1800" dirty="0"/>
              <a:t>FOR statements consist of four components:</a:t>
            </a:r>
          </a:p>
          <a:p>
            <a:pPr lvl="1"/>
            <a:r>
              <a:rPr lang="en-GB" sz="1800" dirty="0"/>
              <a:t>Initialise: initialise a variable – typically this variable is used in the loop</a:t>
            </a:r>
          </a:p>
          <a:p>
            <a:pPr lvl="1"/>
            <a:r>
              <a:rPr lang="en-US" sz="1800" dirty="0"/>
              <a:t>Condition: continue executing the loop while this statement is true </a:t>
            </a:r>
            <a:endParaRPr lang="en-GB" sz="1800" dirty="0"/>
          </a:p>
          <a:p>
            <a:pPr lvl="1"/>
            <a:r>
              <a:rPr lang="en-GB" sz="1800" dirty="0"/>
              <a:t>Operate: perform some operation at the end of each loop</a:t>
            </a:r>
          </a:p>
          <a:p>
            <a:r>
              <a:rPr lang="en-GB" sz="1800" dirty="0"/>
              <a:t>Print numbers from 0 to 9: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919536" y="1395240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initialise</a:t>
            </a:r>
            <a:r>
              <a:rPr lang="en-US" dirty="0">
                <a:latin typeface="Courier New" panose="02070309020205020404" pitchFamily="49" charset="0"/>
              </a:rPr>
              <a:t>; condition; operation) {</a:t>
            </a:r>
          </a:p>
          <a:p>
            <a:r>
              <a:rPr lang="en-US" dirty="0">
                <a:latin typeface="Courier New" panose="02070309020205020404" pitchFamily="49" charset="0"/>
              </a:rPr>
              <a:t>	do this;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39416" y="5229200"/>
            <a:ext cx="6801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latin typeface="Courier New" panose="02070309020205020404" pitchFamily="49" charset="0"/>
              </a:rPr>
              <a:t>(count =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= count + 1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count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544272" y="5233274"/>
            <a:ext cx="280397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latin typeface="Courier New" panose="02070309020205020404" pitchFamily="49" charset="0"/>
              </a:rPr>
              <a:t>;</a:t>
            </a:r>
          </a:p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 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latin typeface="Courier New" panose="02070309020205020404" pitchFamily="49" charset="0"/>
              </a:rPr>
              <a:t>i = i + 1;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331558" y="1781264"/>
            <a:ext cx="8265896" cy="824738"/>
            <a:chOff x="591533" y="3767686"/>
            <a:chExt cx="8265896" cy="824738"/>
          </a:xfrm>
        </p:grpSpPr>
        <p:cxnSp>
          <p:nvCxnSpPr>
            <p:cNvPr id="12" name="Straight Arrow Connector 11"/>
            <p:cNvCxnSpPr>
              <a:cxnSpLocks/>
              <a:stCxn id="13" idx="1"/>
            </p:cNvCxnSpPr>
            <p:nvPr/>
          </p:nvCxnSpPr>
          <p:spPr>
            <a:xfrm flipH="1" flipV="1">
              <a:off x="591533" y="3840143"/>
              <a:ext cx="2108259" cy="3399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2699792" y="3767686"/>
              <a:ext cx="6157637" cy="82473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dirty="0"/>
                <a:t>Indentation inside conditional statements &amp; loops is considered good practice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827502" y="1358957"/>
            <a:ext cx="8752426" cy="1493979"/>
            <a:chOff x="303502" y="1232476"/>
            <a:chExt cx="8752426" cy="1493979"/>
          </a:xfrm>
        </p:grpSpPr>
        <p:sp>
          <p:nvSpPr>
            <p:cNvPr id="18" name="Oval 17"/>
            <p:cNvSpPr/>
            <p:nvPr/>
          </p:nvSpPr>
          <p:spPr>
            <a:xfrm>
              <a:off x="303502" y="1785170"/>
              <a:ext cx="504056" cy="49476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807558" y="1232476"/>
              <a:ext cx="8248370" cy="1493979"/>
              <a:chOff x="807558" y="1232476"/>
              <a:chExt cx="8248370" cy="1493979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799344" y="1232476"/>
                <a:ext cx="5256584" cy="1493979"/>
                <a:chOff x="3331292" y="3368078"/>
                <a:chExt cx="5256584" cy="149397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129585" y="3368078"/>
                  <a:ext cx="504056" cy="494764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16" name="Straight Arrow Connector 15"/>
                <p:cNvCxnSpPr>
                  <a:stCxn id="17" idx="0"/>
                  <a:endCxn id="15" idx="5"/>
                </p:cNvCxnSpPr>
                <p:nvPr/>
              </p:nvCxnSpPr>
              <p:spPr>
                <a:xfrm flipH="1" flipV="1">
                  <a:off x="5559824" y="3790385"/>
                  <a:ext cx="399760" cy="434987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ontent Placeholder 2"/>
                <p:cNvSpPr txBox="1">
                  <a:spLocks/>
                </p:cNvSpPr>
                <p:nvPr/>
              </p:nvSpPr>
              <p:spPr>
                <a:xfrm>
                  <a:off x="3331292" y="4225372"/>
                  <a:ext cx="5256584" cy="63668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vert="horz" lIns="91440" tIns="45720" rIns="91440" bIns="45720" rtlCol="0" anchor="ctr">
                  <a:normAutofit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GB" dirty="0"/>
                    <a:t>Statements must be enclose by curly braces</a:t>
                  </a:r>
                </a:p>
              </p:txBody>
            </p:sp>
          </p:grpSp>
          <p:cxnSp>
            <p:nvCxnSpPr>
              <p:cNvPr id="19" name="Straight Arrow Connector 18"/>
              <p:cNvCxnSpPr>
                <a:stCxn id="17" idx="1"/>
                <a:endCxn id="18" idx="6"/>
              </p:cNvCxnSpPr>
              <p:nvPr/>
            </p:nvCxnSpPr>
            <p:spPr>
              <a:xfrm flipH="1" flipV="1">
                <a:off x="807558" y="2032552"/>
                <a:ext cx="2991786" cy="37556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2109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91755"/>
            <a:ext cx="11593288" cy="1293028"/>
          </a:xfrm>
        </p:spPr>
        <p:txBody>
          <a:bodyPr>
            <a:normAutofit/>
          </a:bodyPr>
          <a:lstStyle/>
          <a:p>
            <a:pPr algn="l"/>
            <a:r>
              <a:rPr lang="en-GB" sz="3600" dirty="0"/>
              <a:t>Functions don’t have to take arguments or return anything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3411273" y="2557352"/>
            <a:ext cx="625042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latin typeface="Courier New" panose="02070309020205020404" pitchFamily="49" charset="0"/>
              </a:rPr>
              <a:t>function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hello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	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AFFD8"/>
                </a:solidFill>
                <a:latin typeface="Courier New" panose="02070309020205020404" pitchFamily="49" charset="0"/>
              </a:rPr>
              <a:t>"Hello"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hello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2DB9C"/>
                </a:solidFill>
                <a:latin typeface="Courier New" panose="02070309020205020404" pitchFamily="49" charset="0"/>
              </a:rPr>
              <a:t>// prints “Hello” to the log window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11272" y="4933617"/>
            <a:ext cx="5637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Other names include…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methods (Java)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subroutines (older, low-level assembly languages)</a:t>
            </a:r>
          </a:p>
        </p:txBody>
      </p:sp>
    </p:spTree>
    <p:extLst>
      <p:ext uri="{BB962C8B-B14F-4D97-AF65-F5344CB8AC3E}">
        <p14:creationId xmlns:p14="http://schemas.microsoft.com/office/powerpoint/2010/main" val="206431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60" y="-27384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12 – Functions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Snippets/12_Functions.ijm</a:t>
            </a:r>
          </a:p>
        </p:txBody>
      </p:sp>
    </p:spTree>
    <p:extLst>
      <p:ext uri="{BB962C8B-B14F-4D97-AF65-F5344CB8AC3E}">
        <p14:creationId xmlns:p14="http://schemas.microsoft.com/office/powerpoint/2010/main" val="209970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C3E363-C1DB-4AF3-B725-7A51EDBA2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716" y="2036432"/>
            <a:ext cx="5178892" cy="2256664"/>
          </a:xfrm>
          <a:solidFill>
            <a:schemeClr val="bg1">
              <a:alpha val="75000"/>
            </a:schemeClr>
          </a:solidFill>
          <a:ln w="19050">
            <a:noFill/>
            <a:prstDash val="dash"/>
          </a:ln>
        </p:spPr>
        <p:txBody>
          <a:bodyPr anchor="ctr">
            <a:normAutofit/>
          </a:bodyPr>
          <a:lstStyle/>
          <a:p>
            <a:r>
              <a:rPr lang="en-GB" sz="4200" dirty="0"/>
              <a:t>Thanks for sticking around</a:t>
            </a:r>
          </a:p>
        </p:txBody>
      </p:sp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7C152BA1-B116-481E-9472-97D187286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129" y="1858405"/>
            <a:ext cx="4106754" cy="3311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CEB8A-3680-4B0D-A49C-702759F7B0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30" t="16738" r="2493" b="28222"/>
          <a:stretch/>
        </p:blipFill>
        <p:spPr>
          <a:xfrm>
            <a:off x="695400" y="5420636"/>
            <a:ext cx="3023008" cy="132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09CD8-CA98-4E80-A151-E5DC34F195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5" b="74832"/>
          <a:stretch/>
        </p:blipFill>
        <p:spPr>
          <a:xfrm>
            <a:off x="709129" y="116632"/>
            <a:ext cx="5474608" cy="1491440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BC1A3-ECFB-4A4F-817F-2F508690D7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" t="18676" r="60356" b="46791"/>
          <a:stretch/>
        </p:blipFill>
        <p:spPr>
          <a:xfrm>
            <a:off x="5913429" y="4005064"/>
            <a:ext cx="5583171" cy="2736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EB796-BA84-46F2-BD02-374584EBE2A2}"/>
              </a:ext>
            </a:extLst>
          </p:cNvPr>
          <p:cNvSpPr txBox="1"/>
          <p:nvPr/>
        </p:nvSpPr>
        <p:spPr>
          <a:xfrm>
            <a:off x="7802830" y="378374"/>
            <a:ext cx="2692019" cy="96795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hlinkClick r:id="rId9"/>
              </a:rPr>
              <a:t>david.barry@crick.ac.uk</a:t>
            </a:r>
            <a:endParaRPr lang="en-GB" sz="2000" dirty="0"/>
          </a:p>
          <a:p>
            <a:pPr algn="ctr">
              <a:lnSpc>
                <a:spcPct val="150000"/>
              </a:lnSpc>
            </a:pPr>
            <a:r>
              <a:rPr lang="en-GB" sz="2000" dirty="0"/>
              <a:t>SW302</a:t>
            </a:r>
          </a:p>
        </p:txBody>
      </p:sp>
    </p:spTree>
    <p:extLst>
      <p:ext uri="{BB962C8B-B14F-4D97-AF65-F5344CB8AC3E}">
        <p14:creationId xmlns:p14="http://schemas.microsoft.com/office/powerpoint/2010/main" val="23528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4633-525D-4830-821B-F6166E4C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6A77-BD53-4523-BF83-630F0BD45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https://doi.org/10.1371/journal.pcbi.1007433</a:t>
            </a:r>
            <a:endParaRPr lang="en-GB" dirty="0"/>
          </a:p>
          <a:p>
            <a:r>
              <a:rPr lang="en-GB" dirty="0">
                <a:hlinkClick r:id="rId3"/>
              </a:rPr>
              <a:t>https://doi.</a:t>
            </a:r>
            <a:r>
              <a:rPr lang="en-GB">
                <a:hlinkClick r:id="rId3"/>
              </a:rPr>
              <a:t>org/10.1371/journal.pcbi.1005871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09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17" y="16953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Increment operator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95069" y="4077072"/>
            <a:ext cx="6801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latin typeface="Courier New" panose="02070309020205020404" pitchFamily="49" charset="0"/>
              </a:rPr>
              <a:t>(count =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= count + 1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count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A273A4-1379-4CA2-9670-41744133FCF8}"/>
              </a:ext>
            </a:extLst>
          </p:cNvPr>
          <p:cNvSpPr txBox="1"/>
          <p:nvPr/>
        </p:nvSpPr>
        <p:spPr>
          <a:xfrm>
            <a:off x="4726074" y="1340768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/>
              <a:t>++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EA8801-913A-4C59-A587-34A889B95CDF}"/>
              </a:ext>
            </a:extLst>
          </p:cNvPr>
          <p:cNvSpPr/>
          <p:nvPr/>
        </p:nvSpPr>
        <p:spPr>
          <a:xfrm>
            <a:off x="3384360" y="5301208"/>
            <a:ext cx="54232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latin typeface="Courier New" panose="02070309020205020404" pitchFamily="49" charset="0"/>
              </a:rPr>
              <a:t>(count =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count++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count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C0625-FEC3-4B7C-9DB4-5670EA36DAEC}"/>
              </a:ext>
            </a:extLst>
          </p:cNvPr>
          <p:cNvCxnSpPr/>
          <p:nvPr/>
        </p:nvCxnSpPr>
        <p:spPr>
          <a:xfrm>
            <a:off x="6672064" y="4509120"/>
            <a:ext cx="22322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5E6CAE-861A-4AE8-95E4-7751B83A3A19}"/>
              </a:ext>
            </a:extLst>
          </p:cNvPr>
          <p:cNvCxnSpPr>
            <a:cxnSpLocks/>
          </p:cNvCxnSpPr>
          <p:nvPr/>
        </p:nvCxnSpPr>
        <p:spPr>
          <a:xfrm>
            <a:off x="7176120" y="5733256"/>
            <a:ext cx="10801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93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91" y="19450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WHILE statements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17184" y="3096836"/>
            <a:ext cx="7955280" cy="1296144"/>
          </a:xfrm>
        </p:spPr>
        <p:txBody>
          <a:bodyPr>
            <a:noAutofit/>
          </a:bodyPr>
          <a:lstStyle/>
          <a:p>
            <a:r>
              <a:rPr lang="en-GB" sz="2400" dirty="0"/>
              <a:t>Essentially a simplified FOR statement</a:t>
            </a:r>
          </a:p>
          <a:p>
            <a:r>
              <a:rPr lang="en-GB" sz="2400" dirty="0"/>
              <a:t>Print numbers from 0 to 9: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317185" y="1800692"/>
            <a:ext cx="43204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</a:rPr>
              <a:t>this statement is true){</a:t>
            </a:r>
          </a:p>
          <a:p>
            <a:r>
              <a:rPr lang="en-US" dirty="0">
                <a:latin typeface="Courier New" panose="02070309020205020404" pitchFamily="49" charset="0"/>
              </a:rPr>
              <a:t>	do this;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17184" y="4615968"/>
            <a:ext cx="239039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 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nn-NO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pPr lvl="1"/>
            <a:r>
              <a:rPr lang="nn-NO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pPr lvl="1"/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nn-NO" dirty="0">
                <a:solidFill>
                  <a:srgbClr val="FFE8DD"/>
                </a:solidFill>
                <a:latin typeface="Courier New" panose="02070309020205020404" pitchFamily="49" charset="0"/>
              </a:rPr>
              <a:t>++;</a:t>
            </a:r>
            <a:endParaRPr lang="nn-NO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nn-NO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3422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160105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DO-WHILE statements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45176" y="3212976"/>
            <a:ext cx="7955280" cy="936104"/>
          </a:xfrm>
        </p:spPr>
        <p:txBody>
          <a:bodyPr>
            <a:noAutofit/>
          </a:bodyPr>
          <a:lstStyle/>
          <a:p>
            <a:r>
              <a:rPr lang="en-GB" sz="2000" dirty="0"/>
              <a:t>Essentially a reversed WHILE statement</a:t>
            </a:r>
          </a:p>
          <a:p>
            <a:r>
              <a:rPr lang="en-GB" sz="2000" dirty="0"/>
              <a:t>Print numbers from 0 to 9: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245176" y="1741165"/>
            <a:ext cx="47339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latin typeface="Courier New" panose="02070309020205020404" pitchFamily="49" charset="0"/>
              </a:rPr>
              <a:t>do this;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</a:rPr>
              <a:t>this statement is true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45176" y="4615968"/>
            <a:ext cx="252825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++;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EFFF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US" dirty="0">
              <a:solidFill>
                <a:srgbClr val="FFFFFF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91505"/>
            <a:ext cx="8610600" cy="1033239"/>
          </a:xfrm>
        </p:spPr>
        <p:txBody>
          <a:bodyPr/>
          <a:lstStyle/>
          <a:p>
            <a:pPr algn="l"/>
            <a:r>
              <a:rPr lang="en-GB" dirty="0"/>
              <a:t>Nesting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548680"/>
            <a:ext cx="5328592" cy="2160240"/>
          </a:xfrm>
        </p:spPr>
        <p:txBody>
          <a:bodyPr anchor="ctr">
            <a:normAutofit/>
          </a:bodyPr>
          <a:lstStyle/>
          <a:p>
            <a:r>
              <a:rPr lang="en-GB" sz="1600" dirty="0"/>
              <a:t>Any number of conditional and loop statements can be “nested” within each other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9976" y="905525"/>
            <a:ext cx="5544616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denom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3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1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&lt;=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30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++)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%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denom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EEFFF"/>
                </a:solidFill>
                <a:latin typeface="Courier New" panose="02070309020205020404" pitchFamily="49" charset="0"/>
              </a:rPr>
              <a:t>0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divisible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"is"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divisible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=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"is not"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print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i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 "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divisible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CAFFD8"/>
                </a:solidFill>
                <a:latin typeface="Courier New" panose="02070309020205020404" pitchFamily="49" charset="0"/>
              </a:rPr>
              <a:t>" divisible by "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+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 err="1">
                <a:solidFill>
                  <a:srgbClr val="FFFFFF"/>
                </a:solidFill>
                <a:latin typeface="Courier New" panose="02070309020205020404" pitchFamily="49" charset="0"/>
              </a:rPr>
              <a:t>denom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} </a:t>
            </a:r>
            <a:endParaRPr lang="en-GB" sz="1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1344" y="3483223"/>
            <a:ext cx="5112568" cy="2530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However, excessive nesting is considered poor coding practice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79976" y="2755662"/>
            <a:ext cx="5976664" cy="398570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for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initialise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condition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increment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if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while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(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this </a:t>
            </a:r>
            <a:r>
              <a:rPr lang="en-GB" sz="1100" dirty="0">
                <a:solidFill>
                  <a:srgbClr val="9393FF"/>
                </a:solidFill>
                <a:latin typeface="Courier New" panose="02070309020205020404" pitchFamily="49" charset="0"/>
              </a:rPr>
              <a:t>is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true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)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 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else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{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	</a:t>
            </a:r>
            <a:r>
              <a:rPr lang="en-GB" sz="1100" dirty="0">
                <a:solidFill>
                  <a:srgbClr val="FF0000"/>
                </a:solidFill>
                <a:latin typeface="Courier New" panose="02070309020205020404" pitchFamily="49" charset="0"/>
              </a:rPr>
              <a:t>do</a:t>
            </a:r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 this</a:t>
            </a:r>
            <a:r>
              <a:rPr lang="en-GB" sz="1100" dirty="0">
                <a:solidFill>
                  <a:srgbClr val="FFE8DD"/>
                </a:solidFill>
                <a:latin typeface="Courier New" panose="02070309020205020404" pitchFamily="49" charset="0"/>
              </a:rPr>
              <a:t>;</a:t>
            </a:r>
            <a:endParaRPr lang="en-GB" sz="1100" dirty="0">
              <a:solidFill>
                <a:srgbClr val="FFFFFF"/>
              </a:solidFill>
              <a:latin typeface="Courier New" panose="02070309020205020404" pitchFamily="49" charset="0"/>
            </a:endParaRP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GB" sz="1100" dirty="0">
                <a:solidFill>
                  <a:srgbClr val="FFFFFF"/>
                </a:solidFill>
                <a:latin typeface="Courier New" panose="02070309020205020404" pitchFamily="49" charset="0"/>
              </a:rPr>
              <a:t>}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09616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6B090EA-FFBF-40D9-A4F8-D994848325BD}"/>
              </a:ext>
            </a:extLst>
          </p:cNvPr>
          <p:cNvSpPr txBox="1"/>
          <p:nvPr/>
        </p:nvSpPr>
        <p:spPr>
          <a:xfrm>
            <a:off x="8256240" y="3645025"/>
            <a:ext cx="14401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onsolas" panose="020B0609020204030204" pitchFamily="49" charset="0"/>
              </a:rPr>
              <a:t>width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5A459A-F0AD-465D-B79A-AC35C800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1822" y="1017352"/>
            <a:ext cx="8168359" cy="558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A96CB6-5653-4684-BF89-C14F16181873}"/>
              </a:ext>
            </a:extLst>
          </p:cNvPr>
          <p:cNvSpPr/>
          <p:nvPr/>
        </p:nvSpPr>
        <p:spPr>
          <a:xfrm>
            <a:off x="1739516" y="764704"/>
            <a:ext cx="8712968" cy="59046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Open </a:t>
            </a:r>
            <a:r>
              <a:rPr lang="en-GB" sz="2400" i="1" dirty="0"/>
              <a:t>Snippets/08_Loop_Statements.ijm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16632"/>
            <a:ext cx="9144000" cy="1052736"/>
          </a:xfrm>
        </p:spPr>
        <p:txBody>
          <a:bodyPr/>
          <a:lstStyle/>
          <a:p>
            <a:pPr algn="l"/>
            <a:r>
              <a:rPr lang="en-GB" dirty="0"/>
              <a:t>DEMO 8 – Loop Statements</a:t>
            </a:r>
          </a:p>
        </p:txBody>
      </p:sp>
    </p:spTree>
    <p:extLst>
      <p:ext uri="{BB962C8B-B14F-4D97-AF65-F5344CB8AC3E}">
        <p14:creationId xmlns:p14="http://schemas.microsoft.com/office/powerpoint/2010/main" val="282916628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1716</TotalTime>
  <Words>1446</Words>
  <Application>Microsoft Office PowerPoint</Application>
  <PresentationFormat>Widescreen</PresentationFormat>
  <Paragraphs>309</Paragraphs>
  <Slides>43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Century Gothic</vt:lpstr>
      <vt:lpstr>Consolas</vt:lpstr>
      <vt:lpstr>Courier New</vt:lpstr>
      <vt:lpstr>Vapor Trail</vt:lpstr>
      <vt:lpstr>Flow Control</vt:lpstr>
      <vt:lpstr>6 – Loop statements</vt:lpstr>
      <vt:lpstr>Looping Statements</vt:lpstr>
      <vt:lpstr>FOR statements</vt:lpstr>
      <vt:lpstr>Increment operator</vt:lpstr>
      <vt:lpstr>WHILE statements</vt:lpstr>
      <vt:lpstr>DO-WHILE statements</vt:lpstr>
      <vt:lpstr>Nesting loops</vt:lpstr>
      <vt:lpstr>DEMO 8 – Loop Statements</vt:lpstr>
      <vt:lpstr>Problem 2 – Loop Statements</vt:lpstr>
      <vt:lpstr>7 – Conditional statements</vt:lpstr>
      <vt:lpstr>Conditional Statements</vt:lpstr>
      <vt:lpstr>IF statements</vt:lpstr>
      <vt:lpstr>IF-ELSE statements</vt:lpstr>
      <vt:lpstr>IF-ELSE IF statements</vt:lpstr>
      <vt:lpstr>DEMO 9 – Conditional Statements</vt:lpstr>
      <vt:lpstr>Problem 3 – Conditional Statements</vt:lpstr>
      <vt:lpstr>5 – Using Built-In Functions</vt:lpstr>
      <vt:lpstr>The Get Directory function</vt:lpstr>
      <vt:lpstr>The Get File List function</vt:lpstr>
      <vt:lpstr>Problem 1 – Variables</vt:lpstr>
      <vt:lpstr>The Set Batch Mode function</vt:lpstr>
      <vt:lpstr>DEMO 7 – Batch Mode</vt:lpstr>
      <vt:lpstr>The ENDS WITH function</vt:lpstr>
      <vt:lpstr>8 – The RUN Command</vt:lpstr>
      <vt:lpstr>The Run command</vt:lpstr>
      <vt:lpstr>Run command OPTIONS</vt:lpstr>
      <vt:lpstr>But what if I need to specify an option that contains spaces?</vt:lpstr>
      <vt:lpstr>DEMO 10 – The Run Statement</vt:lpstr>
      <vt:lpstr>Problem 4 – The RUN Statement</vt:lpstr>
      <vt:lpstr>9 – Manipulating files</vt:lpstr>
      <vt:lpstr>File Functions</vt:lpstr>
      <vt:lpstr>DEMO 11 – File Functions</vt:lpstr>
      <vt:lpstr>10 – Manipulating images</vt:lpstr>
      <vt:lpstr>Let’s do something with images!</vt:lpstr>
      <vt:lpstr>PowerPoint Presentation</vt:lpstr>
      <vt:lpstr>Close Function</vt:lpstr>
      <vt:lpstr>12 – Writing your own functions</vt:lpstr>
      <vt:lpstr>What is a function?</vt:lpstr>
      <vt:lpstr>Functions don’t have to take arguments or return anything</vt:lpstr>
      <vt:lpstr>DEMO 12 – Functions</vt:lpstr>
      <vt:lpstr>Thanks for sticking around</vt:lpstr>
      <vt:lpstr>Useful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Scripting with</dc:title>
  <dc:creator>Dave Barry</dc:creator>
  <cp:lastModifiedBy>David Barry</cp:lastModifiedBy>
  <cp:revision>1</cp:revision>
  <dcterms:created xsi:type="dcterms:W3CDTF">2020-04-14T14:24:16Z</dcterms:created>
  <dcterms:modified xsi:type="dcterms:W3CDTF">2022-08-02T14:15:57Z</dcterms:modified>
</cp:coreProperties>
</file>